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bin" ContentType="application/vnd.openxmlformats-officedocument.oleObject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Default Extension="vml" ContentType="application/vnd.openxmlformats-officedocument.vmlDrawing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350" r:id="rId2"/>
    <p:sldId id="351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7" r:id="rId26"/>
    <p:sldId id="378" r:id="rId27"/>
    <p:sldId id="379" r:id="rId28"/>
    <p:sldId id="380" r:id="rId29"/>
  </p:sldIdLst>
  <p:sldSz cx="9906000" cy="6858000" type="A4"/>
  <p:notesSz cx="6781800" cy="99187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0000"/>
    <a:srgbClr val="66CCFF"/>
    <a:srgbClr val="CCFFCC"/>
    <a:srgbClr val="D60093"/>
    <a:srgbClr val="000000"/>
    <a:srgbClr val="9900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96" y="-9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9D764-D9F6-45F5-9E96-F2A8CBEEDDF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AD409964-0C42-4626-AB8C-30071B27DA36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sq-AL" sz="2000" dirty="0" smtClean="0"/>
            <a:t>V2A</a:t>
          </a:r>
          <a:endParaRPr lang="en-US" sz="2000" dirty="0"/>
        </a:p>
      </dgm:t>
    </dgm:pt>
    <dgm:pt modelId="{8D697EDE-DE80-458F-B986-FEAB894F746D}" type="parTrans" cxnId="{4DBC3D6B-5C3B-411C-8E46-FBBFB1D4BA94}">
      <dgm:prSet/>
      <dgm:spPr/>
      <dgm:t>
        <a:bodyPr/>
        <a:lstStyle/>
        <a:p>
          <a:endParaRPr lang="en-US"/>
        </a:p>
      </dgm:t>
    </dgm:pt>
    <dgm:pt modelId="{CA704745-5C02-4DAE-9876-A7E4C501896D}" type="sibTrans" cxnId="{4DBC3D6B-5C3B-411C-8E46-FBBFB1D4BA94}">
      <dgm:prSet/>
      <dgm:spPr/>
      <dgm:t>
        <a:bodyPr/>
        <a:lstStyle/>
        <a:p>
          <a:endParaRPr lang="en-US"/>
        </a:p>
      </dgm:t>
    </dgm:pt>
    <dgm:pt modelId="{9733C3C7-8E0F-4AC2-8D25-909B306A8C7C}">
      <dgm:prSet phldrT="[Text]"/>
      <dgm:spPr>
        <a:solidFill>
          <a:srgbClr val="00B0F0">
            <a:alpha val="2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sq-AL" dirty="0" smtClean="0"/>
            <a:t>Çeliku - CrNi</a:t>
          </a:r>
          <a:endParaRPr lang="en-US" dirty="0"/>
        </a:p>
      </dgm:t>
    </dgm:pt>
    <dgm:pt modelId="{F32380FC-3179-48BC-A68E-E881552D2CBF}" type="parTrans" cxnId="{4A762A0E-485F-4593-854F-D9D91A8124C7}">
      <dgm:prSet/>
      <dgm:spPr/>
      <dgm:t>
        <a:bodyPr/>
        <a:lstStyle/>
        <a:p>
          <a:endParaRPr lang="en-US"/>
        </a:p>
      </dgm:t>
    </dgm:pt>
    <dgm:pt modelId="{A8767EE9-5B2C-4505-B4A2-3D482DEDE7B1}" type="sibTrans" cxnId="{4A762A0E-485F-4593-854F-D9D91A8124C7}">
      <dgm:prSet/>
      <dgm:spPr/>
      <dgm:t>
        <a:bodyPr/>
        <a:lstStyle/>
        <a:p>
          <a:endParaRPr lang="en-US"/>
        </a:p>
      </dgm:t>
    </dgm:pt>
    <dgm:pt modelId="{20456577-974F-4951-B8B7-AB70436BEE3C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sq-AL" sz="2000" dirty="0" smtClean="0"/>
            <a:t>V4A</a:t>
          </a:r>
          <a:endParaRPr lang="en-US" sz="2000" dirty="0"/>
        </a:p>
      </dgm:t>
    </dgm:pt>
    <dgm:pt modelId="{FAC245A9-BEC6-454F-8463-E3042E0CC16F}" type="parTrans" cxnId="{3773BBF7-3A9B-440A-8949-38FD8B7D5651}">
      <dgm:prSet/>
      <dgm:spPr/>
      <dgm:t>
        <a:bodyPr/>
        <a:lstStyle/>
        <a:p>
          <a:endParaRPr lang="en-US"/>
        </a:p>
      </dgm:t>
    </dgm:pt>
    <dgm:pt modelId="{60CB9631-73FB-45CC-8717-BA2F43FF287B}" type="sibTrans" cxnId="{3773BBF7-3A9B-440A-8949-38FD8B7D5651}">
      <dgm:prSet/>
      <dgm:spPr/>
      <dgm:t>
        <a:bodyPr/>
        <a:lstStyle/>
        <a:p>
          <a:endParaRPr lang="en-US"/>
        </a:p>
      </dgm:t>
    </dgm:pt>
    <dgm:pt modelId="{3E2C326C-A8A5-4C1D-81EB-B3AF49F0A32F}">
      <dgm:prSet phldrT="[Text]"/>
      <dgm:spPr>
        <a:solidFill>
          <a:srgbClr val="00B0F0">
            <a:alpha val="21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sq-AL" dirty="0" smtClean="0"/>
            <a:t>Çeliku - CrNiMo</a:t>
          </a:r>
          <a:endParaRPr lang="en-US" dirty="0"/>
        </a:p>
      </dgm:t>
    </dgm:pt>
    <dgm:pt modelId="{53DB774D-C673-4626-A7FA-8C82D622EC9B}" type="parTrans" cxnId="{8B891DAD-35AA-4B35-8DDD-1EDFA1FBB989}">
      <dgm:prSet/>
      <dgm:spPr/>
      <dgm:t>
        <a:bodyPr/>
        <a:lstStyle/>
        <a:p>
          <a:endParaRPr lang="en-US"/>
        </a:p>
      </dgm:t>
    </dgm:pt>
    <dgm:pt modelId="{8C03FDD4-8BE3-4C15-93C2-68BED59CB0E5}" type="sibTrans" cxnId="{8B891DAD-35AA-4B35-8DDD-1EDFA1FBB989}">
      <dgm:prSet/>
      <dgm:spPr/>
      <dgm:t>
        <a:bodyPr/>
        <a:lstStyle/>
        <a:p>
          <a:endParaRPr lang="en-US"/>
        </a:p>
      </dgm:t>
    </dgm:pt>
    <dgm:pt modelId="{7226DB14-2FF5-41C8-AE76-3C2BD70736A6}">
      <dgm:prSet phldrT="[Text]"/>
      <dgm:spPr>
        <a:solidFill>
          <a:srgbClr val="00B0F0">
            <a:alpha val="19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sq-AL" dirty="0" smtClean="0"/>
            <a:t>“NIROSTA”</a:t>
          </a:r>
          <a:endParaRPr lang="en-US" dirty="0"/>
        </a:p>
      </dgm:t>
    </dgm:pt>
    <dgm:pt modelId="{8895A104-DFF0-409A-8F7C-29B8442CB23F}" type="parTrans" cxnId="{4AB05A22-0685-47E4-91AD-EE2AB0DC9354}">
      <dgm:prSet/>
      <dgm:spPr/>
      <dgm:t>
        <a:bodyPr/>
        <a:lstStyle/>
        <a:p>
          <a:endParaRPr lang="en-US"/>
        </a:p>
      </dgm:t>
    </dgm:pt>
    <dgm:pt modelId="{4FE8FEBC-2C4B-45E6-92FD-20454D14AA5B}" type="sibTrans" cxnId="{4AB05A22-0685-47E4-91AD-EE2AB0DC9354}">
      <dgm:prSet/>
      <dgm:spPr/>
      <dgm:t>
        <a:bodyPr/>
        <a:lstStyle/>
        <a:p>
          <a:endParaRPr lang="en-US"/>
        </a:p>
      </dgm:t>
    </dgm:pt>
    <dgm:pt modelId="{A8D023A2-9081-4943-BB36-F0CA441B87A1}" type="pres">
      <dgm:prSet presAssocID="{8FA9D764-D9F6-45F5-9E96-F2A8CBEEDDF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6F3A11-7F14-4444-A4A4-A9FE0E35C3B2}" type="pres">
      <dgm:prSet presAssocID="{AD409964-0C42-4626-AB8C-30071B27DA36}" presName="pos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3E256357-05C3-4CF0-9CBF-A7EC1989F4C9}" type="pres">
      <dgm:prSet presAssocID="{AD409964-0C42-4626-AB8C-30071B27DA36}" presName="vertFlow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B2212E95-ED81-46DD-A527-53A7E0BF9F50}" type="pres">
      <dgm:prSet presAssocID="{AD409964-0C42-4626-AB8C-30071B27DA36}" presName="top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EEE55944-BD09-44AA-9B4B-592638DEB716}" type="pres">
      <dgm:prSet presAssocID="{AD409964-0C42-4626-AB8C-30071B27DA36}" presName="first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86F3ED6E-5C14-4E1A-B67A-E1623F3A0AFA}" type="pres">
      <dgm:prSet presAssocID="{AD409964-0C42-4626-AB8C-30071B27DA36}" presName="firstChild" presStyleLbl="bgAccFollowNode1" presStyleIdx="0" presStyleCnt="3" custScaleY="43658"/>
      <dgm:spPr/>
      <dgm:t>
        <a:bodyPr/>
        <a:lstStyle/>
        <a:p>
          <a:endParaRPr lang="en-US"/>
        </a:p>
      </dgm:t>
    </dgm:pt>
    <dgm:pt modelId="{0DBEB000-E9A6-46C8-87D7-34DC81090492}" type="pres">
      <dgm:prSet presAssocID="{AD409964-0C42-4626-AB8C-30071B27DA36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975D5-68E1-4261-B1A3-1A588328F00C}" type="pres">
      <dgm:prSet presAssocID="{7226DB14-2FF5-41C8-AE76-3C2BD70736A6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7877F4E6-D2F1-400C-8D49-F41B8C366C50}" type="pres">
      <dgm:prSet presAssocID="{7226DB14-2FF5-41C8-AE76-3C2BD70736A6}" presName="child" presStyleLbl="bgAccFollowNode1" presStyleIdx="1" presStyleCnt="3" custScaleY="46680"/>
      <dgm:spPr/>
      <dgm:t>
        <a:bodyPr/>
        <a:lstStyle/>
        <a:p>
          <a:endParaRPr lang="en-US"/>
        </a:p>
      </dgm:t>
    </dgm:pt>
    <dgm:pt modelId="{46FFFB6B-A311-47E3-A836-0A9EBB0B5F1E}" type="pres">
      <dgm:prSet presAssocID="{7226DB14-2FF5-41C8-AE76-3C2BD70736A6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56676-E7F3-470C-90BB-7952452FE30B}" type="pres">
      <dgm:prSet presAssocID="{AD409964-0C42-4626-AB8C-30071B27DA36}" presName="neg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308952A7-929B-429E-996A-81571F99A67F}" type="pres">
      <dgm:prSet presAssocID="{AD409964-0C42-4626-AB8C-30071B27DA36}" presName="circle" presStyleLbl="node1" presStyleIdx="0" presStyleCnt="2" custScaleX="79439" custScaleY="70894" custLinFactNeighborX="14846" custLinFactNeighborY="1862"/>
      <dgm:spPr/>
      <dgm:t>
        <a:bodyPr/>
        <a:lstStyle/>
        <a:p>
          <a:endParaRPr lang="en-US"/>
        </a:p>
      </dgm:t>
    </dgm:pt>
    <dgm:pt modelId="{60E5E4C8-DB01-41E9-990E-E942D82DCFC6}" type="pres">
      <dgm:prSet presAssocID="{CA704745-5C02-4DAE-9876-A7E4C501896D}" presName="trans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93079087-C2B0-4653-BA20-9EB309FEEDA0}" type="pres">
      <dgm:prSet presAssocID="{20456577-974F-4951-B8B7-AB70436BEE3C}" presName="pos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5023B088-A2E6-436B-BB37-B44A605D072C}" type="pres">
      <dgm:prSet presAssocID="{20456577-974F-4951-B8B7-AB70436BEE3C}" presName="vertFlow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388C2FF8-2AA4-405A-A56E-9517027DE737}" type="pres">
      <dgm:prSet presAssocID="{20456577-974F-4951-B8B7-AB70436BEE3C}" presName="top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CD90B0A1-F054-4928-8FFB-FDF36FB31CB0}" type="pres">
      <dgm:prSet presAssocID="{20456577-974F-4951-B8B7-AB70436BEE3C}" presName="first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DBA944D5-C240-41BE-BD04-99D153D4789C}" type="pres">
      <dgm:prSet presAssocID="{20456577-974F-4951-B8B7-AB70436BEE3C}" presName="firstChild" presStyleLbl="bgAccFollowNode1" presStyleIdx="2" presStyleCnt="3" custScaleX="111432" custScaleY="63186" custLinFactNeighborX="-608" custLinFactNeighborY="-1077"/>
      <dgm:spPr/>
      <dgm:t>
        <a:bodyPr/>
        <a:lstStyle/>
        <a:p>
          <a:endParaRPr lang="en-US"/>
        </a:p>
      </dgm:t>
    </dgm:pt>
    <dgm:pt modelId="{EE9E5156-41F2-40D6-BA1A-C9376A1BC8F5}" type="pres">
      <dgm:prSet presAssocID="{20456577-974F-4951-B8B7-AB70436BEE3C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D1B1A-0D53-446E-8362-F1C8F239D356}" type="pres">
      <dgm:prSet presAssocID="{20456577-974F-4951-B8B7-AB70436BEE3C}" presName="neg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0F51B3E0-395A-446A-B3E7-8491B5765001}" type="pres">
      <dgm:prSet presAssocID="{20456577-974F-4951-B8B7-AB70436BEE3C}" presName="circle" presStyleLbl="node1" presStyleIdx="1" presStyleCnt="2" custScaleX="75940" custScaleY="76542" custLinFactNeighborX="878" custLinFactNeighborY="-1035"/>
      <dgm:spPr/>
      <dgm:t>
        <a:bodyPr/>
        <a:lstStyle/>
        <a:p>
          <a:endParaRPr lang="en-US"/>
        </a:p>
      </dgm:t>
    </dgm:pt>
  </dgm:ptLst>
  <dgm:cxnLst>
    <dgm:cxn modelId="{F1997F9C-CB26-435C-9BC3-65AD8979BEFF}" type="presOf" srcId="{20456577-974F-4951-B8B7-AB70436BEE3C}" destId="{0F51B3E0-395A-446A-B3E7-8491B5765001}" srcOrd="0" destOrd="0" presId="urn:microsoft.com/office/officeart/2005/8/layout/hList9"/>
    <dgm:cxn modelId="{DF587CD1-CA48-4BC5-90E2-8DC43305EF93}" type="presOf" srcId="{3E2C326C-A8A5-4C1D-81EB-B3AF49F0A32F}" destId="{DBA944D5-C240-41BE-BD04-99D153D4789C}" srcOrd="0" destOrd="0" presId="urn:microsoft.com/office/officeart/2005/8/layout/hList9"/>
    <dgm:cxn modelId="{EF917540-AB0B-4A21-90F0-76CBDC396C7B}" type="presOf" srcId="{8FA9D764-D9F6-45F5-9E96-F2A8CBEEDDF4}" destId="{A8D023A2-9081-4943-BB36-F0CA441B87A1}" srcOrd="0" destOrd="0" presId="urn:microsoft.com/office/officeart/2005/8/layout/hList9"/>
    <dgm:cxn modelId="{4DBC3D6B-5C3B-411C-8E46-FBBFB1D4BA94}" srcId="{8FA9D764-D9F6-45F5-9E96-F2A8CBEEDDF4}" destId="{AD409964-0C42-4626-AB8C-30071B27DA36}" srcOrd="0" destOrd="0" parTransId="{8D697EDE-DE80-458F-B986-FEAB894F746D}" sibTransId="{CA704745-5C02-4DAE-9876-A7E4C501896D}"/>
    <dgm:cxn modelId="{81471AD7-7590-4D01-8613-7D120EDB24ED}" type="presOf" srcId="{9733C3C7-8E0F-4AC2-8D25-909B306A8C7C}" destId="{86F3ED6E-5C14-4E1A-B67A-E1623F3A0AFA}" srcOrd="0" destOrd="0" presId="urn:microsoft.com/office/officeart/2005/8/layout/hList9"/>
    <dgm:cxn modelId="{4A762A0E-485F-4593-854F-D9D91A8124C7}" srcId="{AD409964-0C42-4626-AB8C-30071B27DA36}" destId="{9733C3C7-8E0F-4AC2-8D25-909B306A8C7C}" srcOrd="0" destOrd="0" parTransId="{F32380FC-3179-48BC-A68E-E881552D2CBF}" sibTransId="{A8767EE9-5B2C-4505-B4A2-3D482DEDE7B1}"/>
    <dgm:cxn modelId="{03B98350-23FB-40DC-B1D6-74EC2FD222CD}" type="presOf" srcId="{3E2C326C-A8A5-4C1D-81EB-B3AF49F0A32F}" destId="{EE9E5156-41F2-40D6-BA1A-C9376A1BC8F5}" srcOrd="1" destOrd="0" presId="urn:microsoft.com/office/officeart/2005/8/layout/hList9"/>
    <dgm:cxn modelId="{3773BBF7-3A9B-440A-8949-38FD8B7D5651}" srcId="{8FA9D764-D9F6-45F5-9E96-F2A8CBEEDDF4}" destId="{20456577-974F-4951-B8B7-AB70436BEE3C}" srcOrd="1" destOrd="0" parTransId="{FAC245A9-BEC6-454F-8463-E3042E0CC16F}" sibTransId="{60CB9631-73FB-45CC-8717-BA2F43FF287B}"/>
    <dgm:cxn modelId="{F17B2D95-C0CA-4D67-962B-4268E321244B}" type="presOf" srcId="{AD409964-0C42-4626-AB8C-30071B27DA36}" destId="{308952A7-929B-429E-996A-81571F99A67F}" srcOrd="0" destOrd="0" presId="urn:microsoft.com/office/officeart/2005/8/layout/hList9"/>
    <dgm:cxn modelId="{D6AC9372-CB87-4083-B066-C1ED85046952}" type="presOf" srcId="{7226DB14-2FF5-41C8-AE76-3C2BD70736A6}" destId="{46FFFB6B-A311-47E3-A836-0A9EBB0B5F1E}" srcOrd="1" destOrd="0" presId="urn:microsoft.com/office/officeart/2005/8/layout/hList9"/>
    <dgm:cxn modelId="{8B891DAD-35AA-4B35-8DDD-1EDFA1FBB989}" srcId="{20456577-974F-4951-B8B7-AB70436BEE3C}" destId="{3E2C326C-A8A5-4C1D-81EB-B3AF49F0A32F}" srcOrd="0" destOrd="0" parTransId="{53DB774D-C673-4626-A7FA-8C82D622EC9B}" sibTransId="{8C03FDD4-8BE3-4C15-93C2-68BED59CB0E5}"/>
    <dgm:cxn modelId="{4F32D0DE-7253-4B78-9F56-F02F7B029EAB}" type="presOf" srcId="{9733C3C7-8E0F-4AC2-8D25-909B306A8C7C}" destId="{0DBEB000-E9A6-46C8-87D7-34DC81090492}" srcOrd="1" destOrd="0" presId="urn:microsoft.com/office/officeart/2005/8/layout/hList9"/>
    <dgm:cxn modelId="{4AB05A22-0685-47E4-91AD-EE2AB0DC9354}" srcId="{AD409964-0C42-4626-AB8C-30071B27DA36}" destId="{7226DB14-2FF5-41C8-AE76-3C2BD70736A6}" srcOrd="1" destOrd="0" parTransId="{8895A104-DFF0-409A-8F7C-29B8442CB23F}" sibTransId="{4FE8FEBC-2C4B-45E6-92FD-20454D14AA5B}"/>
    <dgm:cxn modelId="{635E300E-3225-4662-9BF8-3BC63058A66E}" type="presOf" srcId="{7226DB14-2FF5-41C8-AE76-3C2BD70736A6}" destId="{7877F4E6-D2F1-400C-8D49-F41B8C366C50}" srcOrd="0" destOrd="0" presId="urn:microsoft.com/office/officeart/2005/8/layout/hList9"/>
    <dgm:cxn modelId="{C34D26F5-C3A9-4357-9F45-E55BD0687B49}" type="presParOf" srcId="{A8D023A2-9081-4943-BB36-F0CA441B87A1}" destId="{846F3A11-7F14-4444-A4A4-A9FE0E35C3B2}" srcOrd="0" destOrd="0" presId="urn:microsoft.com/office/officeart/2005/8/layout/hList9"/>
    <dgm:cxn modelId="{570CA6DA-F183-4EC9-8950-A0B7ACF87481}" type="presParOf" srcId="{A8D023A2-9081-4943-BB36-F0CA441B87A1}" destId="{3E256357-05C3-4CF0-9CBF-A7EC1989F4C9}" srcOrd="1" destOrd="0" presId="urn:microsoft.com/office/officeart/2005/8/layout/hList9"/>
    <dgm:cxn modelId="{79A37A94-8A05-4F69-91A8-30B84411FA46}" type="presParOf" srcId="{3E256357-05C3-4CF0-9CBF-A7EC1989F4C9}" destId="{B2212E95-ED81-46DD-A527-53A7E0BF9F50}" srcOrd="0" destOrd="0" presId="urn:microsoft.com/office/officeart/2005/8/layout/hList9"/>
    <dgm:cxn modelId="{98AA48C0-9003-41AE-90D3-CD9A0934DE37}" type="presParOf" srcId="{3E256357-05C3-4CF0-9CBF-A7EC1989F4C9}" destId="{EEE55944-BD09-44AA-9B4B-592638DEB716}" srcOrd="1" destOrd="0" presId="urn:microsoft.com/office/officeart/2005/8/layout/hList9"/>
    <dgm:cxn modelId="{29F4D47E-8BB4-4A0A-A78A-0CAA610B1134}" type="presParOf" srcId="{EEE55944-BD09-44AA-9B4B-592638DEB716}" destId="{86F3ED6E-5C14-4E1A-B67A-E1623F3A0AFA}" srcOrd="0" destOrd="0" presId="urn:microsoft.com/office/officeart/2005/8/layout/hList9"/>
    <dgm:cxn modelId="{BE69836D-82EE-4C5B-8D99-CB035A8E7CB3}" type="presParOf" srcId="{EEE55944-BD09-44AA-9B4B-592638DEB716}" destId="{0DBEB000-E9A6-46C8-87D7-34DC81090492}" srcOrd="1" destOrd="0" presId="urn:microsoft.com/office/officeart/2005/8/layout/hList9"/>
    <dgm:cxn modelId="{759EDACC-05D7-443F-9D57-47A6B7C93323}" type="presParOf" srcId="{3E256357-05C3-4CF0-9CBF-A7EC1989F4C9}" destId="{E87975D5-68E1-4261-B1A3-1A588328F00C}" srcOrd="2" destOrd="0" presId="urn:microsoft.com/office/officeart/2005/8/layout/hList9"/>
    <dgm:cxn modelId="{131C4163-8A31-4B8B-9370-CA0F1A9F98B5}" type="presParOf" srcId="{E87975D5-68E1-4261-B1A3-1A588328F00C}" destId="{7877F4E6-D2F1-400C-8D49-F41B8C366C50}" srcOrd="0" destOrd="0" presId="urn:microsoft.com/office/officeart/2005/8/layout/hList9"/>
    <dgm:cxn modelId="{116FD307-5141-413D-80B1-A4351F223BEC}" type="presParOf" srcId="{E87975D5-68E1-4261-B1A3-1A588328F00C}" destId="{46FFFB6B-A311-47E3-A836-0A9EBB0B5F1E}" srcOrd="1" destOrd="0" presId="urn:microsoft.com/office/officeart/2005/8/layout/hList9"/>
    <dgm:cxn modelId="{7F75094C-065D-49DB-872A-603A18AFB50F}" type="presParOf" srcId="{A8D023A2-9081-4943-BB36-F0CA441B87A1}" destId="{62156676-E7F3-470C-90BB-7952452FE30B}" srcOrd="2" destOrd="0" presId="urn:microsoft.com/office/officeart/2005/8/layout/hList9"/>
    <dgm:cxn modelId="{B314936B-87B5-4AFE-A6E6-CFB6CCC70551}" type="presParOf" srcId="{A8D023A2-9081-4943-BB36-F0CA441B87A1}" destId="{308952A7-929B-429E-996A-81571F99A67F}" srcOrd="3" destOrd="0" presId="urn:microsoft.com/office/officeart/2005/8/layout/hList9"/>
    <dgm:cxn modelId="{97E187C9-142A-4DD2-995C-069E7D602A36}" type="presParOf" srcId="{A8D023A2-9081-4943-BB36-F0CA441B87A1}" destId="{60E5E4C8-DB01-41E9-990E-E942D82DCFC6}" srcOrd="4" destOrd="0" presId="urn:microsoft.com/office/officeart/2005/8/layout/hList9"/>
    <dgm:cxn modelId="{9043D90D-1A4B-46C5-8817-CDBAD8B25060}" type="presParOf" srcId="{A8D023A2-9081-4943-BB36-F0CA441B87A1}" destId="{93079087-C2B0-4653-BA20-9EB309FEEDA0}" srcOrd="5" destOrd="0" presId="urn:microsoft.com/office/officeart/2005/8/layout/hList9"/>
    <dgm:cxn modelId="{46DA7DB8-BB83-492A-9700-09C5CB9FD73D}" type="presParOf" srcId="{A8D023A2-9081-4943-BB36-F0CA441B87A1}" destId="{5023B088-A2E6-436B-BB37-B44A605D072C}" srcOrd="6" destOrd="0" presId="urn:microsoft.com/office/officeart/2005/8/layout/hList9"/>
    <dgm:cxn modelId="{5A93DC14-6AE7-4A3B-AA9E-E88A8269C6A3}" type="presParOf" srcId="{5023B088-A2E6-436B-BB37-B44A605D072C}" destId="{388C2FF8-2AA4-405A-A56E-9517027DE737}" srcOrd="0" destOrd="0" presId="urn:microsoft.com/office/officeart/2005/8/layout/hList9"/>
    <dgm:cxn modelId="{E9023D6B-C859-4DA0-816F-4DE88CC1F763}" type="presParOf" srcId="{5023B088-A2E6-436B-BB37-B44A605D072C}" destId="{CD90B0A1-F054-4928-8FFB-FDF36FB31CB0}" srcOrd="1" destOrd="0" presId="urn:microsoft.com/office/officeart/2005/8/layout/hList9"/>
    <dgm:cxn modelId="{542F6F35-9614-46CC-A2C3-0AF730272CD4}" type="presParOf" srcId="{CD90B0A1-F054-4928-8FFB-FDF36FB31CB0}" destId="{DBA944D5-C240-41BE-BD04-99D153D4789C}" srcOrd="0" destOrd="0" presId="urn:microsoft.com/office/officeart/2005/8/layout/hList9"/>
    <dgm:cxn modelId="{FAC1EC8B-779B-4FCD-8E10-70DFE429C4B9}" type="presParOf" srcId="{CD90B0A1-F054-4928-8FFB-FDF36FB31CB0}" destId="{EE9E5156-41F2-40D6-BA1A-C9376A1BC8F5}" srcOrd="1" destOrd="0" presId="urn:microsoft.com/office/officeart/2005/8/layout/hList9"/>
    <dgm:cxn modelId="{01D8ECDC-5AD0-4345-927C-A45BD8C38F6A}" type="presParOf" srcId="{A8D023A2-9081-4943-BB36-F0CA441B87A1}" destId="{E1CD1B1A-0D53-446E-8362-F1C8F239D356}" srcOrd="7" destOrd="0" presId="urn:microsoft.com/office/officeart/2005/8/layout/hList9"/>
    <dgm:cxn modelId="{969A71E6-90BB-4BDA-A72D-72981FF21D72}" type="presParOf" srcId="{A8D023A2-9081-4943-BB36-F0CA441B87A1}" destId="{0F51B3E0-395A-446A-B3E7-8491B576500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F8D3A3-3C49-41D2-9524-A01E5147CF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112A1-F875-4262-A6C1-254164125531}">
      <dgm:prSet phldrT="[Text]" custT="1"/>
      <dgm:spPr>
        <a:solidFill>
          <a:srgbClr val="0000FF">
            <a:alpha val="29000"/>
          </a:srgbClr>
        </a:solidFill>
      </dgm:spPr>
      <dgm:t>
        <a:bodyPr/>
        <a:lstStyle/>
        <a:p>
          <a:r>
            <a:rPr lang="sq-AL" sz="2000" dirty="0" smtClean="0"/>
            <a:t>Cr</a:t>
          </a:r>
          <a:endParaRPr lang="en-US" sz="2000" dirty="0"/>
        </a:p>
      </dgm:t>
    </dgm:pt>
    <dgm:pt modelId="{C21039D5-6696-4B0B-8B43-1766E346218E}" type="parTrans" cxnId="{4045EB5A-1237-4183-B994-AD67560B58A7}">
      <dgm:prSet/>
      <dgm:spPr/>
      <dgm:t>
        <a:bodyPr/>
        <a:lstStyle/>
        <a:p>
          <a:endParaRPr lang="en-US" sz="2000"/>
        </a:p>
      </dgm:t>
    </dgm:pt>
    <dgm:pt modelId="{C94836F5-4553-4739-A18F-0D7E9301A06D}" type="sibTrans" cxnId="{4045EB5A-1237-4183-B994-AD67560B58A7}">
      <dgm:prSet/>
      <dgm:spPr/>
      <dgm:t>
        <a:bodyPr/>
        <a:lstStyle/>
        <a:p>
          <a:endParaRPr lang="en-US" sz="2000"/>
        </a:p>
      </dgm:t>
    </dgm:pt>
    <dgm:pt modelId="{30A7303A-F183-4C45-AFA8-9090EF48C1C8}">
      <dgm:prSet phldrT="[Text]" custT="1"/>
      <dgm:spPr/>
      <dgm:t>
        <a:bodyPr/>
        <a:lstStyle/>
        <a:p>
          <a:pPr algn="l"/>
          <a:r>
            <a:rPr lang="sq-AL" sz="2000" dirty="0" smtClean="0"/>
            <a:t>18 – 26 %</a:t>
          </a:r>
          <a:endParaRPr lang="en-US" sz="2000" dirty="0"/>
        </a:p>
      </dgm:t>
    </dgm:pt>
    <dgm:pt modelId="{0552770F-BB8D-4E93-9B49-516A03B0EC46}" type="parTrans" cxnId="{90106229-55B4-48B6-A527-0BAA47EAFC12}">
      <dgm:prSet/>
      <dgm:spPr/>
      <dgm:t>
        <a:bodyPr/>
        <a:lstStyle/>
        <a:p>
          <a:endParaRPr lang="en-US" sz="2000"/>
        </a:p>
      </dgm:t>
    </dgm:pt>
    <dgm:pt modelId="{6D5D949C-0FE5-4527-AD3F-4566F30E8EC7}" type="sibTrans" cxnId="{90106229-55B4-48B6-A527-0BAA47EAFC12}">
      <dgm:prSet/>
      <dgm:spPr/>
      <dgm:t>
        <a:bodyPr/>
        <a:lstStyle/>
        <a:p>
          <a:endParaRPr lang="en-US" sz="2000"/>
        </a:p>
      </dgm:t>
    </dgm:pt>
    <dgm:pt modelId="{269AAFFB-07EA-487F-B6F6-EBF71ABDD22F}">
      <dgm:prSet phldrT="[Text]" custT="1"/>
      <dgm:spPr/>
      <dgm:t>
        <a:bodyPr/>
        <a:lstStyle/>
        <a:p>
          <a:r>
            <a:rPr lang="sq-AL" sz="2000" dirty="0" smtClean="0"/>
            <a:t>4 – 7 %</a:t>
          </a:r>
          <a:endParaRPr lang="en-US" sz="2000" dirty="0"/>
        </a:p>
      </dgm:t>
    </dgm:pt>
    <dgm:pt modelId="{211AD2DC-E47C-4A0C-865E-D660F9C7E02D}" type="parTrans" cxnId="{EE5CC107-774D-4531-8396-2610440DEC34}">
      <dgm:prSet/>
      <dgm:spPr/>
      <dgm:t>
        <a:bodyPr/>
        <a:lstStyle/>
        <a:p>
          <a:endParaRPr lang="en-US" sz="2000"/>
        </a:p>
      </dgm:t>
    </dgm:pt>
    <dgm:pt modelId="{3A706E33-1CC9-4B5A-82AB-C4BB9F64EFAB}" type="sibTrans" cxnId="{EE5CC107-774D-4531-8396-2610440DEC34}">
      <dgm:prSet/>
      <dgm:spPr/>
      <dgm:t>
        <a:bodyPr/>
        <a:lstStyle/>
        <a:p>
          <a:endParaRPr lang="en-US" sz="2000"/>
        </a:p>
      </dgm:t>
    </dgm:pt>
    <dgm:pt modelId="{14D0EEA5-3073-4B18-BD2B-62585C708A01}">
      <dgm:prSet phldrT="[Text]" custT="1"/>
      <dgm:spPr>
        <a:solidFill>
          <a:srgbClr val="0000FF">
            <a:alpha val="28000"/>
          </a:srgbClr>
        </a:solidFill>
      </dgm:spPr>
      <dgm:t>
        <a:bodyPr/>
        <a:lstStyle/>
        <a:p>
          <a:r>
            <a:rPr lang="sq-AL" sz="2000" dirty="0" smtClean="0"/>
            <a:t>Ni</a:t>
          </a:r>
          <a:endParaRPr lang="en-US" sz="2000" dirty="0"/>
        </a:p>
      </dgm:t>
    </dgm:pt>
    <dgm:pt modelId="{D7AEE995-74AB-4819-A22C-3BDE5ADED492}" type="parTrans" cxnId="{9AFE2459-0B84-4F0E-BC6B-E8359541BA0F}">
      <dgm:prSet/>
      <dgm:spPr/>
      <dgm:t>
        <a:bodyPr/>
        <a:lstStyle/>
        <a:p>
          <a:endParaRPr lang="en-US" sz="2000"/>
        </a:p>
      </dgm:t>
    </dgm:pt>
    <dgm:pt modelId="{1635807F-91ED-43A5-B655-96DEA60C1D3C}" type="sibTrans" cxnId="{9AFE2459-0B84-4F0E-BC6B-E8359541BA0F}">
      <dgm:prSet/>
      <dgm:spPr/>
      <dgm:t>
        <a:bodyPr/>
        <a:lstStyle/>
        <a:p>
          <a:endParaRPr lang="en-US" sz="2000"/>
        </a:p>
      </dgm:t>
    </dgm:pt>
    <dgm:pt modelId="{F371EDA4-B7D3-4E70-B19D-0C3FBBA7CBDF}" type="pres">
      <dgm:prSet presAssocID="{F4F8D3A3-3C49-41D2-9524-A01E5147CF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925A5A-CE0B-49EC-B905-CBEEAFE71188}" type="pres">
      <dgm:prSet presAssocID="{656112A1-F875-4262-A6C1-254164125531}" presName="root" presStyleCnt="0"/>
      <dgm:spPr/>
    </dgm:pt>
    <dgm:pt modelId="{1F8D566C-A7BB-4820-BE27-45D03C7A7DCF}" type="pres">
      <dgm:prSet presAssocID="{656112A1-F875-4262-A6C1-254164125531}" presName="rootComposite" presStyleCnt="0"/>
      <dgm:spPr/>
    </dgm:pt>
    <dgm:pt modelId="{03918164-CF18-47D7-B9DC-358D58CA13B0}" type="pres">
      <dgm:prSet presAssocID="{656112A1-F875-4262-A6C1-254164125531}" presName="rootText" presStyleLbl="node1" presStyleIdx="0" presStyleCnt="2"/>
      <dgm:spPr/>
      <dgm:t>
        <a:bodyPr/>
        <a:lstStyle/>
        <a:p>
          <a:endParaRPr lang="en-US"/>
        </a:p>
      </dgm:t>
    </dgm:pt>
    <dgm:pt modelId="{555C0EF6-677E-4665-BFBE-F81CBA5BEE6D}" type="pres">
      <dgm:prSet presAssocID="{656112A1-F875-4262-A6C1-254164125531}" presName="rootConnector" presStyleLbl="node1" presStyleIdx="0" presStyleCnt="2"/>
      <dgm:spPr/>
      <dgm:t>
        <a:bodyPr/>
        <a:lstStyle/>
        <a:p>
          <a:endParaRPr lang="en-US"/>
        </a:p>
      </dgm:t>
    </dgm:pt>
    <dgm:pt modelId="{0023F91B-8C67-49E5-B788-4F905EA73CC8}" type="pres">
      <dgm:prSet presAssocID="{656112A1-F875-4262-A6C1-254164125531}" presName="childShape" presStyleCnt="0"/>
      <dgm:spPr/>
    </dgm:pt>
    <dgm:pt modelId="{0BF22550-D992-498A-ACD6-A35641FA9BC5}" type="pres">
      <dgm:prSet presAssocID="{0552770F-BB8D-4E93-9B49-516A03B0EC4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03F1657-9DF7-49A1-9118-CDB45849506E}" type="pres">
      <dgm:prSet presAssocID="{30A7303A-F183-4C45-AFA8-9090EF48C1C8}" presName="childText" presStyleLbl="bgAcc1" presStyleIdx="0" presStyleCnt="2" custScaleX="189262" custScaleY="93409" custLinFactNeighborX="4504" custLinFactNeighborY="-4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3F00D-5D40-45A0-8B1A-14856E345EA3}" type="pres">
      <dgm:prSet presAssocID="{14D0EEA5-3073-4B18-BD2B-62585C708A01}" presName="root" presStyleCnt="0"/>
      <dgm:spPr/>
    </dgm:pt>
    <dgm:pt modelId="{48DD4713-AF8A-4FBB-BE20-530F5C022D30}" type="pres">
      <dgm:prSet presAssocID="{14D0EEA5-3073-4B18-BD2B-62585C708A01}" presName="rootComposite" presStyleCnt="0"/>
      <dgm:spPr/>
    </dgm:pt>
    <dgm:pt modelId="{24738BCB-99C0-4FBA-880F-467ACE880B07}" type="pres">
      <dgm:prSet presAssocID="{14D0EEA5-3073-4B18-BD2B-62585C708A01}" presName="rootText" presStyleLbl="node1" presStyleIdx="1" presStyleCnt="2"/>
      <dgm:spPr/>
      <dgm:t>
        <a:bodyPr/>
        <a:lstStyle/>
        <a:p>
          <a:endParaRPr lang="en-US"/>
        </a:p>
      </dgm:t>
    </dgm:pt>
    <dgm:pt modelId="{7A67F37A-8F3D-4B71-B5A7-68B7E724ED67}" type="pres">
      <dgm:prSet presAssocID="{14D0EEA5-3073-4B18-BD2B-62585C708A01}" presName="rootConnector" presStyleLbl="node1" presStyleIdx="1" presStyleCnt="2"/>
      <dgm:spPr/>
      <dgm:t>
        <a:bodyPr/>
        <a:lstStyle/>
        <a:p>
          <a:endParaRPr lang="en-US"/>
        </a:p>
      </dgm:t>
    </dgm:pt>
    <dgm:pt modelId="{214EFA78-ABAB-42B6-BF5A-FD901E2D03A4}" type="pres">
      <dgm:prSet presAssocID="{14D0EEA5-3073-4B18-BD2B-62585C708A01}" presName="childShape" presStyleCnt="0"/>
      <dgm:spPr/>
    </dgm:pt>
    <dgm:pt modelId="{F7BE935F-0A88-4AEA-B145-97283FA46EE3}" type="pres">
      <dgm:prSet presAssocID="{211AD2DC-E47C-4A0C-865E-D660F9C7E02D}" presName="Name13" presStyleLbl="parChTrans1D2" presStyleIdx="1" presStyleCnt="2"/>
      <dgm:spPr/>
      <dgm:t>
        <a:bodyPr/>
        <a:lstStyle/>
        <a:p>
          <a:endParaRPr lang="en-US"/>
        </a:p>
      </dgm:t>
    </dgm:pt>
    <dgm:pt modelId="{C63E4F16-3B56-4269-8E6F-5E9EDBE8B2DC}" type="pres">
      <dgm:prSet presAssocID="{269AAFFB-07EA-487F-B6F6-EBF71ABDD22F}" presName="childText" presStyleLbl="bgAcc1" presStyleIdx="1" presStyleCnt="2" custScaleX="136112" custScaleY="84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3F80F-0D23-4570-907B-FC03B51D8759}" type="presOf" srcId="{0552770F-BB8D-4E93-9B49-516A03B0EC46}" destId="{0BF22550-D992-498A-ACD6-A35641FA9BC5}" srcOrd="0" destOrd="0" presId="urn:microsoft.com/office/officeart/2005/8/layout/hierarchy3"/>
    <dgm:cxn modelId="{8A544D92-529A-4ABF-8134-999413E29D7D}" type="presOf" srcId="{656112A1-F875-4262-A6C1-254164125531}" destId="{03918164-CF18-47D7-B9DC-358D58CA13B0}" srcOrd="0" destOrd="0" presId="urn:microsoft.com/office/officeart/2005/8/layout/hierarchy3"/>
    <dgm:cxn modelId="{90106229-55B4-48B6-A527-0BAA47EAFC12}" srcId="{656112A1-F875-4262-A6C1-254164125531}" destId="{30A7303A-F183-4C45-AFA8-9090EF48C1C8}" srcOrd="0" destOrd="0" parTransId="{0552770F-BB8D-4E93-9B49-516A03B0EC46}" sibTransId="{6D5D949C-0FE5-4527-AD3F-4566F30E8EC7}"/>
    <dgm:cxn modelId="{A1D0C40C-8360-41B1-A5C9-7223F2572F07}" type="presOf" srcId="{656112A1-F875-4262-A6C1-254164125531}" destId="{555C0EF6-677E-4665-BFBE-F81CBA5BEE6D}" srcOrd="1" destOrd="0" presId="urn:microsoft.com/office/officeart/2005/8/layout/hierarchy3"/>
    <dgm:cxn modelId="{DC79A9A9-5CF6-4890-8CA7-DEBB2C078EF2}" type="presOf" srcId="{30A7303A-F183-4C45-AFA8-9090EF48C1C8}" destId="{503F1657-9DF7-49A1-9118-CDB45849506E}" srcOrd="0" destOrd="0" presId="urn:microsoft.com/office/officeart/2005/8/layout/hierarchy3"/>
    <dgm:cxn modelId="{2548C1FF-7C41-4D38-970B-DD608AEBC6AF}" type="presOf" srcId="{F4F8D3A3-3C49-41D2-9524-A01E5147CFE1}" destId="{F371EDA4-B7D3-4E70-B19D-0C3FBBA7CBDF}" srcOrd="0" destOrd="0" presId="urn:microsoft.com/office/officeart/2005/8/layout/hierarchy3"/>
    <dgm:cxn modelId="{EE5CC107-774D-4531-8396-2610440DEC34}" srcId="{14D0EEA5-3073-4B18-BD2B-62585C708A01}" destId="{269AAFFB-07EA-487F-B6F6-EBF71ABDD22F}" srcOrd="0" destOrd="0" parTransId="{211AD2DC-E47C-4A0C-865E-D660F9C7E02D}" sibTransId="{3A706E33-1CC9-4B5A-82AB-C4BB9F64EFAB}"/>
    <dgm:cxn modelId="{9AFE2459-0B84-4F0E-BC6B-E8359541BA0F}" srcId="{F4F8D3A3-3C49-41D2-9524-A01E5147CFE1}" destId="{14D0EEA5-3073-4B18-BD2B-62585C708A01}" srcOrd="1" destOrd="0" parTransId="{D7AEE995-74AB-4819-A22C-3BDE5ADED492}" sibTransId="{1635807F-91ED-43A5-B655-96DEA60C1D3C}"/>
    <dgm:cxn modelId="{0036A2B3-76AE-4D31-82FF-3C1E285F14B1}" type="presOf" srcId="{14D0EEA5-3073-4B18-BD2B-62585C708A01}" destId="{24738BCB-99C0-4FBA-880F-467ACE880B07}" srcOrd="0" destOrd="0" presId="urn:microsoft.com/office/officeart/2005/8/layout/hierarchy3"/>
    <dgm:cxn modelId="{0545456D-2EC1-4709-9D55-295640C696D3}" type="presOf" srcId="{14D0EEA5-3073-4B18-BD2B-62585C708A01}" destId="{7A67F37A-8F3D-4B71-B5A7-68B7E724ED67}" srcOrd="1" destOrd="0" presId="urn:microsoft.com/office/officeart/2005/8/layout/hierarchy3"/>
    <dgm:cxn modelId="{4045EB5A-1237-4183-B994-AD67560B58A7}" srcId="{F4F8D3A3-3C49-41D2-9524-A01E5147CFE1}" destId="{656112A1-F875-4262-A6C1-254164125531}" srcOrd="0" destOrd="0" parTransId="{C21039D5-6696-4B0B-8B43-1766E346218E}" sibTransId="{C94836F5-4553-4739-A18F-0D7E9301A06D}"/>
    <dgm:cxn modelId="{F2FE6DAF-4852-4183-B3ED-DDCCD5A93BC8}" type="presOf" srcId="{269AAFFB-07EA-487F-B6F6-EBF71ABDD22F}" destId="{C63E4F16-3B56-4269-8E6F-5E9EDBE8B2DC}" srcOrd="0" destOrd="0" presId="urn:microsoft.com/office/officeart/2005/8/layout/hierarchy3"/>
    <dgm:cxn modelId="{1BD4FFA7-70E6-4E16-A7D3-33CB7184AD26}" type="presOf" srcId="{211AD2DC-E47C-4A0C-865E-D660F9C7E02D}" destId="{F7BE935F-0A88-4AEA-B145-97283FA46EE3}" srcOrd="0" destOrd="0" presId="urn:microsoft.com/office/officeart/2005/8/layout/hierarchy3"/>
    <dgm:cxn modelId="{81373B74-E049-4B21-9474-22F1080D8225}" type="presParOf" srcId="{F371EDA4-B7D3-4E70-B19D-0C3FBBA7CBDF}" destId="{E0925A5A-CE0B-49EC-B905-CBEEAFE71188}" srcOrd="0" destOrd="0" presId="urn:microsoft.com/office/officeart/2005/8/layout/hierarchy3"/>
    <dgm:cxn modelId="{4FB0D42E-081C-4330-A889-56280105A1ED}" type="presParOf" srcId="{E0925A5A-CE0B-49EC-B905-CBEEAFE71188}" destId="{1F8D566C-A7BB-4820-BE27-45D03C7A7DCF}" srcOrd="0" destOrd="0" presId="urn:microsoft.com/office/officeart/2005/8/layout/hierarchy3"/>
    <dgm:cxn modelId="{0FAB9CF2-96B8-4DF7-B968-457902F58ADF}" type="presParOf" srcId="{1F8D566C-A7BB-4820-BE27-45D03C7A7DCF}" destId="{03918164-CF18-47D7-B9DC-358D58CA13B0}" srcOrd="0" destOrd="0" presId="urn:microsoft.com/office/officeart/2005/8/layout/hierarchy3"/>
    <dgm:cxn modelId="{3E670CB2-E533-4694-B7D8-A762443DD233}" type="presParOf" srcId="{1F8D566C-A7BB-4820-BE27-45D03C7A7DCF}" destId="{555C0EF6-677E-4665-BFBE-F81CBA5BEE6D}" srcOrd="1" destOrd="0" presId="urn:microsoft.com/office/officeart/2005/8/layout/hierarchy3"/>
    <dgm:cxn modelId="{6A8B5DCF-6CBE-4D26-B952-FEEECE261900}" type="presParOf" srcId="{E0925A5A-CE0B-49EC-B905-CBEEAFE71188}" destId="{0023F91B-8C67-49E5-B788-4F905EA73CC8}" srcOrd="1" destOrd="0" presId="urn:microsoft.com/office/officeart/2005/8/layout/hierarchy3"/>
    <dgm:cxn modelId="{A8D392E1-3801-492E-9BE6-C727BB86A52B}" type="presParOf" srcId="{0023F91B-8C67-49E5-B788-4F905EA73CC8}" destId="{0BF22550-D992-498A-ACD6-A35641FA9BC5}" srcOrd="0" destOrd="0" presId="urn:microsoft.com/office/officeart/2005/8/layout/hierarchy3"/>
    <dgm:cxn modelId="{F8182B81-447C-4C0B-A177-FADEE1C2924E}" type="presParOf" srcId="{0023F91B-8C67-49E5-B788-4F905EA73CC8}" destId="{503F1657-9DF7-49A1-9118-CDB45849506E}" srcOrd="1" destOrd="0" presId="urn:microsoft.com/office/officeart/2005/8/layout/hierarchy3"/>
    <dgm:cxn modelId="{66680283-E070-4A50-9351-2A573CCDD8A7}" type="presParOf" srcId="{F371EDA4-B7D3-4E70-B19D-0C3FBBA7CBDF}" destId="{7EB3F00D-5D40-45A0-8B1A-14856E345EA3}" srcOrd="1" destOrd="0" presId="urn:microsoft.com/office/officeart/2005/8/layout/hierarchy3"/>
    <dgm:cxn modelId="{FBAD72D5-EE91-486D-BDA1-16F61BA7FB5D}" type="presParOf" srcId="{7EB3F00D-5D40-45A0-8B1A-14856E345EA3}" destId="{48DD4713-AF8A-4FBB-BE20-530F5C022D30}" srcOrd="0" destOrd="0" presId="urn:microsoft.com/office/officeart/2005/8/layout/hierarchy3"/>
    <dgm:cxn modelId="{8125D65F-60C0-47E6-9374-F9CF2FB2C291}" type="presParOf" srcId="{48DD4713-AF8A-4FBB-BE20-530F5C022D30}" destId="{24738BCB-99C0-4FBA-880F-467ACE880B07}" srcOrd="0" destOrd="0" presId="urn:microsoft.com/office/officeart/2005/8/layout/hierarchy3"/>
    <dgm:cxn modelId="{DD54CB8F-BCD7-4032-9044-E3AC2FF3AA5C}" type="presParOf" srcId="{48DD4713-AF8A-4FBB-BE20-530F5C022D30}" destId="{7A67F37A-8F3D-4B71-B5A7-68B7E724ED67}" srcOrd="1" destOrd="0" presId="urn:microsoft.com/office/officeart/2005/8/layout/hierarchy3"/>
    <dgm:cxn modelId="{0EAA98BF-5FDE-4EA0-92FC-6774C053D740}" type="presParOf" srcId="{7EB3F00D-5D40-45A0-8B1A-14856E345EA3}" destId="{214EFA78-ABAB-42B6-BF5A-FD901E2D03A4}" srcOrd="1" destOrd="0" presId="urn:microsoft.com/office/officeart/2005/8/layout/hierarchy3"/>
    <dgm:cxn modelId="{16D7C0B4-0915-4AC2-A982-A56E260354A0}" type="presParOf" srcId="{214EFA78-ABAB-42B6-BF5A-FD901E2D03A4}" destId="{F7BE935F-0A88-4AEA-B145-97283FA46EE3}" srcOrd="0" destOrd="0" presId="urn:microsoft.com/office/officeart/2005/8/layout/hierarchy3"/>
    <dgm:cxn modelId="{2B91B84F-971B-4A9A-B6FA-320481EB86DC}" type="presParOf" srcId="{214EFA78-ABAB-42B6-BF5A-FD901E2D03A4}" destId="{C63E4F16-3B56-4269-8E6F-5E9EDBE8B2DC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FBAF5F-9319-428B-85AB-572B5175DF2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1C646-8C8C-4A3D-995A-590DAE4B561E}">
      <dgm:prSet phldrT="[Text]" custT="1"/>
      <dgm:spPr>
        <a:solidFill>
          <a:srgbClr val="0000FF">
            <a:alpha val="31000"/>
          </a:srgbClr>
        </a:solidFill>
      </dgm:spPr>
      <dgm:t>
        <a:bodyPr/>
        <a:lstStyle/>
        <a:p>
          <a:r>
            <a:rPr lang="sq-AL" sz="2000" dirty="0" smtClean="0"/>
            <a:t>Mo</a:t>
          </a:r>
          <a:endParaRPr lang="en-US" sz="2000" dirty="0"/>
        </a:p>
      </dgm:t>
    </dgm:pt>
    <dgm:pt modelId="{B39B2B40-089D-4CB4-9395-13C3463B2D56}" type="parTrans" cxnId="{1CA793E5-91A4-4A11-B92A-07755A9E9597}">
      <dgm:prSet/>
      <dgm:spPr/>
      <dgm:t>
        <a:bodyPr/>
        <a:lstStyle/>
        <a:p>
          <a:endParaRPr lang="en-US" sz="2000"/>
        </a:p>
      </dgm:t>
    </dgm:pt>
    <dgm:pt modelId="{95AC3E82-EECD-45DD-9F9D-A2E418C0699C}" type="sibTrans" cxnId="{1CA793E5-91A4-4A11-B92A-07755A9E9597}">
      <dgm:prSet/>
      <dgm:spPr/>
      <dgm:t>
        <a:bodyPr/>
        <a:lstStyle/>
        <a:p>
          <a:endParaRPr lang="en-US" sz="2000"/>
        </a:p>
      </dgm:t>
    </dgm:pt>
    <dgm:pt modelId="{B4A065C8-78AF-4285-B50F-EDDB0912CC68}">
      <dgm:prSet phldrT="[Text]" custT="1"/>
      <dgm:spPr/>
      <dgm:t>
        <a:bodyPr/>
        <a:lstStyle/>
        <a:p>
          <a:r>
            <a:rPr lang="sq-AL" sz="2000" dirty="0" smtClean="0"/>
            <a:t>2 – 3 %</a:t>
          </a:r>
          <a:endParaRPr lang="en-US" sz="2000" dirty="0"/>
        </a:p>
      </dgm:t>
    </dgm:pt>
    <dgm:pt modelId="{44FAA2B4-2ACA-4A7A-8E8D-DF4F8DE34088}" type="parTrans" cxnId="{3CA54535-B84E-4BDF-945E-2BBD8CDB0215}">
      <dgm:prSet/>
      <dgm:spPr/>
      <dgm:t>
        <a:bodyPr/>
        <a:lstStyle/>
        <a:p>
          <a:endParaRPr lang="en-US" sz="2000"/>
        </a:p>
      </dgm:t>
    </dgm:pt>
    <dgm:pt modelId="{84D593EF-84C1-47EF-A061-73267EA6F9FA}" type="sibTrans" cxnId="{3CA54535-B84E-4BDF-945E-2BBD8CDB0215}">
      <dgm:prSet/>
      <dgm:spPr/>
      <dgm:t>
        <a:bodyPr/>
        <a:lstStyle/>
        <a:p>
          <a:endParaRPr lang="en-US" sz="2000"/>
        </a:p>
      </dgm:t>
    </dgm:pt>
    <dgm:pt modelId="{9C032BAB-2EF6-478A-9AFC-E6AAAC43AF2E}" type="pres">
      <dgm:prSet presAssocID="{7AFBAF5F-9319-428B-85AB-572B5175DF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611F2B-F366-4034-83A9-D7EF34CC4754}" type="pres">
      <dgm:prSet presAssocID="{9671C646-8C8C-4A3D-995A-590DAE4B561E}" presName="root" presStyleCnt="0"/>
      <dgm:spPr/>
    </dgm:pt>
    <dgm:pt modelId="{0FEED7E0-04FA-4D24-A2C3-AF1C3A7D788C}" type="pres">
      <dgm:prSet presAssocID="{9671C646-8C8C-4A3D-995A-590DAE4B561E}" presName="rootComposite" presStyleCnt="0"/>
      <dgm:spPr/>
    </dgm:pt>
    <dgm:pt modelId="{C1627B70-CDB0-4B71-8135-7396B80928A0}" type="pres">
      <dgm:prSet presAssocID="{9671C646-8C8C-4A3D-995A-590DAE4B561E}" presName="rootText" presStyleLbl="node1" presStyleIdx="0" presStyleCnt="1"/>
      <dgm:spPr/>
      <dgm:t>
        <a:bodyPr/>
        <a:lstStyle/>
        <a:p>
          <a:endParaRPr lang="en-US"/>
        </a:p>
      </dgm:t>
    </dgm:pt>
    <dgm:pt modelId="{CD230EF3-D02B-4566-961F-42EACFADE739}" type="pres">
      <dgm:prSet presAssocID="{9671C646-8C8C-4A3D-995A-590DAE4B561E}" presName="rootConnector" presStyleLbl="node1" presStyleIdx="0" presStyleCnt="1"/>
      <dgm:spPr/>
      <dgm:t>
        <a:bodyPr/>
        <a:lstStyle/>
        <a:p>
          <a:endParaRPr lang="en-US"/>
        </a:p>
      </dgm:t>
    </dgm:pt>
    <dgm:pt modelId="{D0D99C21-1F42-4144-A5E6-04570E408F2E}" type="pres">
      <dgm:prSet presAssocID="{9671C646-8C8C-4A3D-995A-590DAE4B561E}" presName="childShape" presStyleCnt="0"/>
      <dgm:spPr/>
    </dgm:pt>
    <dgm:pt modelId="{F1C469AE-222D-496D-BDC8-6E80FE9E24D4}" type="pres">
      <dgm:prSet presAssocID="{44FAA2B4-2ACA-4A7A-8E8D-DF4F8DE34088}" presName="Name13" presStyleLbl="parChTrans1D2" presStyleIdx="0" presStyleCnt="1"/>
      <dgm:spPr/>
      <dgm:t>
        <a:bodyPr/>
        <a:lstStyle/>
        <a:p>
          <a:endParaRPr lang="en-US"/>
        </a:p>
      </dgm:t>
    </dgm:pt>
    <dgm:pt modelId="{FED20A58-F97A-4C85-9FAD-1322B6F90140}" type="pres">
      <dgm:prSet presAssocID="{B4A065C8-78AF-4285-B50F-EDDB0912CC68}" presName="childText" presStyleLbl="bgAcc1" presStyleIdx="0" presStyleCnt="1" custScaleX="133220" custScaleY="71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3BD7A-EB9F-454D-BC5B-2688676342ED}" type="presOf" srcId="{9671C646-8C8C-4A3D-995A-590DAE4B561E}" destId="{C1627B70-CDB0-4B71-8135-7396B80928A0}" srcOrd="0" destOrd="0" presId="urn:microsoft.com/office/officeart/2005/8/layout/hierarchy3"/>
    <dgm:cxn modelId="{A373C83F-E1EF-49A9-AEE5-D56707534AF6}" type="presOf" srcId="{B4A065C8-78AF-4285-B50F-EDDB0912CC68}" destId="{FED20A58-F97A-4C85-9FAD-1322B6F90140}" srcOrd="0" destOrd="0" presId="urn:microsoft.com/office/officeart/2005/8/layout/hierarchy3"/>
    <dgm:cxn modelId="{3CA54535-B84E-4BDF-945E-2BBD8CDB0215}" srcId="{9671C646-8C8C-4A3D-995A-590DAE4B561E}" destId="{B4A065C8-78AF-4285-B50F-EDDB0912CC68}" srcOrd="0" destOrd="0" parTransId="{44FAA2B4-2ACA-4A7A-8E8D-DF4F8DE34088}" sibTransId="{84D593EF-84C1-47EF-A061-73267EA6F9FA}"/>
    <dgm:cxn modelId="{1CA793E5-91A4-4A11-B92A-07755A9E9597}" srcId="{7AFBAF5F-9319-428B-85AB-572B5175DF20}" destId="{9671C646-8C8C-4A3D-995A-590DAE4B561E}" srcOrd="0" destOrd="0" parTransId="{B39B2B40-089D-4CB4-9395-13C3463B2D56}" sibTransId="{95AC3E82-EECD-45DD-9F9D-A2E418C0699C}"/>
    <dgm:cxn modelId="{777BDDB1-7E88-4191-9032-622E7D77AD45}" type="presOf" srcId="{7AFBAF5F-9319-428B-85AB-572B5175DF20}" destId="{9C032BAB-2EF6-478A-9AFC-E6AAAC43AF2E}" srcOrd="0" destOrd="0" presId="urn:microsoft.com/office/officeart/2005/8/layout/hierarchy3"/>
    <dgm:cxn modelId="{43F8B575-1CCE-4D56-86DB-239D7AC5362D}" type="presOf" srcId="{44FAA2B4-2ACA-4A7A-8E8D-DF4F8DE34088}" destId="{F1C469AE-222D-496D-BDC8-6E80FE9E24D4}" srcOrd="0" destOrd="0" presId="urn:microsoft.com/office/officeart/2005/8/layout/hierarchy3"/>
    <dgm:cxn modelId="{2719E69E-1A13-477E-8972-18215E768B1F}" type="presOf" srcId="{9671C646-8C8C-4A3D-995A-590DAE4B561E}" destId="{CD230EF3-D02B-4566-961F-42EACFADE739}" srcOrd="1" destOrd="0" presId="urn:microsoft.com/office/officeart/2005/8/layout/hierarchy3"/>
    <dgm:cxn modelId="{D9E9937A-0423-499B-92A4-8DDAB23F6A64}" type="presParOf" srcId="{9C032BAB-2EF6-478A-9AFC-E6AAAC43AF2E}" destId="{0A611F2B-F366-4034-83A9-D7EF34CC4754}" srcOrd="0" destOrd="0" presId="urn:microsoft.com/office/officeart/2005/8/layout/hierarchy3"/>
    <dgm:cxn modelId="{6B2BA271-8B8D-494F-9123-45AF0FC06425}" type="presParOf" srcId="{0A611F2B-F366-4034-83A9-D7EF34CC4754}" destId="{0FEED7E0-04FA-4D24-A2C3-AF1C3A7D788C}" srcOrd="0" destOrd="0" presId="urn:microsoft.com/office/officeart/2005/8/layout/hierarchy3"/>
    <dgm:cxn modelId="{B1D37C46-40C3-4DF8-97EF-D947950E8746}" type="presParOf" srcId="{0FEED7E0-04FA-4D24-A2C3-AF1C3A7D788C}" destId="{C1627B70-CDB0-4B71-8135-7396B80928A0}" srcOrd="0" destOrd="0" presId="urn:microsoft.com/office/officeart/2005/8/layout/hierarchy3"/>
    <dgm:cxn modelId="{7A5EB597-ECAC-47EE-9BE1-09631F540889}" type="presParOf" srcId="{0FEED7E0-04FA-4D24-A2C3-AF1C3A7D788C}" destId="{CD230EF3-D02B-4566-961F-42EACFADE739}" srcOrd="1" destOrd="0" presId="urn:microsoft.com/office/officeart/2005/8/layout/hierarchy3"/>
    <dgm:cxn modelId="{91CF30C4-D7F9-4F32-B66D-A432F056AB2A}" type="presParOf" srcId="{0A611F2B-F366-4034-83A9-D7EF34CC4754}" destId="{D0D99C21-1F42-4144-A5E6-04570E408F2E}" srcOrd="1" destOrd="0" presId="urn:microsoft.com/office/officeart/2005/8/layout/hierarchy3"/>
    <dgm:cxn modelId="{CA58C83A-DC85-4A8B-A86B-1516034B677B}" type="presParOf" srcId="{D0D99C21-1F42-4144-A5E6-04570E408F2E}" destId="{F1C469AE-222D-496D-BDC8-6E80FE9E24D4}" srcOrd="0" destOrd="0" presId="urn:microsoft.com/office/officeart/2005/8/layout/hierarchy3"/>
    <dgm:cxn modelId="{42242D03-E71E-4564-A307-2D41D7E9BB95}" type="presParOf" srcId="{D0D99C21-1F42-4144-A5E6-04570E408F2E}" destId="{FED20A58-F97A-4C85-9FAD-1322B6F9014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A0FE23-A9F4-40A9-8AB1-C9D706D9407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56B97-2808-436E-BA12-3AA347FDCF3B}">
      <dgm:prSet phldrT="[Text]" custT="1"/>
      <dgm:spPr>
        <a:solidFill>
          <a:srgbClr val="00B0F0">
            <a:alpha val="3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sq-AL" sz="2400" dirty="0" smtClean="0">
              <a:latin typeface="Times New Roman" pitchFamily="18" charset="0"/>
              <a:cs typeface="Times New Roman" pitchFamily="18" charset="0"/>
            </a:rPr>
            <a:t>Cr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38B8509-E28D-45A6-ACB1-6CAF1E236A67}" type="parTrans" cxnId="{9147DDD3-218D-47BC-ADEE-AA60A3373AF9}">
      <dgm:prSet/>
      <dgm:spPr/>
      <dgm:t>
        <a:bodyPr/>
        <a:lstStyle/>
        <a:p>
          <a:endParaRPr lang="en-US"/>
        </a:p>
      </dgm:t>
    </dgm:pt>
    <dgm:pt modelId="{5397A04F-7F46-457B-A0AE-281D503EC3B8}" type="sibTrans" cxnId="{9147DDD3-218D-47BC-ADEE-AA60A3373AF9}">
      <dgm:prSet/>
      <dgm:spPr/>
      <dgm:t>
        <a:bodyPr/>
        <a:lstStyle/>
        <a:p>
          <a:endParaRPr lang="en-US"/>
        </a:p>
      </dgm:t>
    </dgm:pt>
    <dgm:pt modelId="{A7597E9B-3B4F-4349-8618-411084089919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sq-AL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q-AL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16 %</a:t>
          </a:r>
          <a:endParaRPr lang="en-US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9A38F1-D953-4B2A-BBBB-197B9F3FB2DB}" type="parTrans" cxnId="{D0E8E814-5EAE-4307-B4C9-87A6DFAC2FF8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418B00BE-7645-41C6-8C0D-6EF9BC23AEAA}" type="sibTrans" cxnId="{D0E8E814-5EAE-4307-B4C9-87A6DFAC2FF8}">
      <dgm:prSet/>
      <dgm:spPr/>
      <dgm:t>
        <a:bodyPr/>
        <a:lstStyle/>
        <a:p>
          <a:endParaRPr lang="en-US"/>
        </a:p>
      </dgm:t>
    </dgm:pt>
    <dgm:pt modelId="{BB9496DA-D041-4DC5-83E0-2CE6ECDC4CFE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sq-AL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8 </a:t>
          </a:r>
          <a:r>
            <a:rPr lang="sq-AL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en-US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099760-7237-4F9E-AE10-1AB10BD22B42}" type="parTrans" cxnId="{28B8BFDF-9ACB-4324-BA7E-C06EDD598FA7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248C4F9E-61C9-4945-AEE3-41C675E4E438}" type="sibTrans" cxnId="{28B8BFDF-9ACB-4324-BA7E-C06EDD598FA7}">
      <dgm:prSet/>
      <dgm:spPr/>
      <dgm:t>
        <a:bodyPr/>
        <a:lstStyle/>
        <a:p>
          <a:endParaRPr lang="en-US"/>
        </a:p>
      </dgm:t>
    </dgm:pt>
    <dgm:pt modelId="{68EF6619-CFC0-4F85-B6C5-B28BE5BF71E1}">
      <dgm:prSet phldrT="[Text]" custT="1"/>
      <dgm:spPr>
        <a:solidFill>
          <a:srgbClr val="00B0F0">
            <a:alpha val="31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sq-AL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Ni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FC0FA5-1C44-482E-A516-A192DCE46817}" type="parTrans" cxnId="{DBECD25B-3BA7-4653-87E8-0F1888476E1D}">
      <dgm:prSet/>
      <dgm:spPr/>
      <dgm:t>
        <a:bodyPr/>
        <a:lstStyle/>
        <a:p>
          <a:endParaRPr lang="en-US"/>
        </a:p>
      </dgm:t>
    </dgm:pt>
    <dgm:pt modelId="{7D25C6B4-F5E0-4CD4-8AE6-2D0BFF83464A}" type="sibTrans" cxnId="{DBECD25B-3BA7-4653-87E8-0F1888476E1D}">
      <dgm:prSet/>
      <dgm:spPr/>
      <dgm:t>
        <a:bodyPr/>
        <a:lstStyle/>
        <a:p>
          <a:endParaRPr lang="en-US"/>
        </a:p>
      </dgm:t>
    </dgm:pt>
    <dgm:pt modelId="{66189679-FDB9-4945-AC72-4E5BBF34CE2C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sq-AL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Sasi të vogël</a:t>
          </a:r>
          <a:endParaRPr lang="en-US" sz="16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323C1B-BD57-4791-B5C9-FE31A3B0B1E1}" type="parTrans" cxnId="{E63F3613-CFF5-47F4-A212-23903BA5B9D7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5E775B48-3017-4201-847F-65B7FAF7F009}" type="sibTrans" cxnId="{E63F3613-CFF5-47F4-A212-23903BA5B9D7}">
      <dgm:prSet/>
      <dgm:spPr/>
      <dgm:t>
        <a:bodyPr/>
        <a:lstStyle/>
        <a:p>
          <a:endParaRPr lang="en-US"/>
        </a:p>
      </dgm:t>
    </dgm:pt>
    <dgm:pt modelId="{E92FA45F-DC20-4646-ACD9-8D58017BCE09}">
      <dgm:prSet phldrT="[Text]" custT="1"/>
      <dgm:spPr>
        <a:solidFill>
          <a:srgbClr val="00B0F0">
            <a:alpha val="31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sq-AL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E3C591-4325-47E1-9271-7044DB44D5E0}" type="parTrans" cxnId="{E3FF3002-AB25-4EAD-B818-B0FDFDA93BB3}">
      <dgm:prSet/>
      <dgm:spPr/>
      <dgm:t>
        <a:bodyPr/>
        <a:lstStyle/>
        <a:p>
          <a:endParaRPr lang="en-US"/>
        </a:p>
      </dgm:t>
    </dgm:pt>
    <dgm:pt modelId="{0A4D1193-D6A1-4A62-B198-151E6B2B9545}" type="sibTrans" cxnId="{E3FF3002-AB25-4EAD-B818-B0FDFDA93BB3}">
      <dgm:prSet/>
      <dgm:spPr/>
      <dgm:t>
        <a:bodyPr/>
        <a:lstStyle/>
        <a:p>
          <a:endParaRPr lang="en-US"/>
        </a:p>
      </dgm:t>
    </dgm:pt>
    <dgm:pt modelId="{95ACAA2B-C2FD-4493-9762-9D589CF59D49}" type="pres">
      <dgm:prSet presAssocID="{5BA0FE23-A9F4-40A9-8AB1-C9D706D940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7C1248-34B7-47AE-A746-2553B8A55D6C}" type="pres">
      <dgm:prSet presAssocID="{EE556B97-2808-436E-BA12-3AA347FDCF3B}" presName="root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8D05D624-AFC1-4B80-99AF-7870884F474B}" type="pres">
      <dgm:prSet presAssocID="{EE556B97-2808-436E-BA12-3AA347FDCF3B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9F6FA3B8-2D53-4E31-959F-4D11EDBACB79}" type="pres">
      <dgm:prSet presAssocID="{EE556B97-2808-436E-BA12-3AA347FDCF3B}" presName="rootText" presStyleLbl="node1" presStyleIdx="0" presStyleCnt="3"/>
      <dgm:spPr/>
      <dgm:t>
        <a:bodyPr/>
        <a:lstStyle/>
        <a:p>
          <a:endParaRPr lang="en-US"/>
        </a:p>
      </dgm:t>
    </dgm:pt>
    <dgm:pt modelId="{EE116275-95BF-4ED1-8390-F37F2D30827D}" type="pres">
      <dgm:prSet presAssocID="{EE556B97-2808-436E-BA12-3AA347FDCF3B}" presName="rootConnector" presStyleLbl="node1" presStyleIdx="0" presStyleCnt="3"/>
      <dgm:spPr/>
      <dgm:t>
        <a:bodyPr/>
        <a:lstStyle/>
        <a:p>
          <a:endParaRPr lang="en-US"/>
        </a:p>
      </dgm:t>
    </dgm:pt>
    <dgm:pt modelId="{4D5590C8-992E-4B71-AE8E-E57653AD5BCC}" type="pres">
      <dgm:prSet presAssocID="{EE556B97-2808-436E-BA12-3AA347FDCF3B}" presName="childShape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4E21E73A-F72E-44B1-A850-B0D87890ACDA}" type="pres">
      <dgm:prSet presAssocID="{779A38F1-D953-4B2A-BBBB-197B9F3FB2DB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5C3B4D-52D9-40F5-B3B8-1622BAB7F65D}" type="pres">
      <dgm:prSet presAssocID="{A7597E9B-3B4F-4349-8618-411084089919}" presName="childText" presStyleLbl="bgAcc1" presStyleIdx="0" presStyleCnt="3" custScaleX="100173" custScaleY="102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04FC2-72C8-4669-818A-629A1BF1CD90}" type="pres">
      <dgm:prSet presAssocID="{68EF6619-CFC0-4F85-B6C5-B28BE5BF71E1}" presName="root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E703C0DD-F289-4D4E-B95D-124B3E927F82}" type="pres">
      <dgm:prSet presAssocID="{68EF6619-CFC0-4F85-B6C5-B28BE5BF71E1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27D1BA39-C89C-47F5-857C-F5F57E798EED}" type="pres">
      <dgm:prSet presAssocID="{68EF6619-CFC0-4F85-B6C5-B28BE5BF71E1}" presName="rootText" presStyleLbl="node1" presStyleIdx="1" presStyleCnt="3"/>
      <dgm:spPr/>
      <dgm:t>
        <a:bodyPr/>
        <a:lstStyle/>
        <a:p>
          <a:endParaRPr lang="en-US"/>
        </a:p>
      </dgm:t>
    </dgm:pt>
    <dgm:pt modelId="{19984155-64DA-481C-94B7-334E211A94A8}" type="pres">
      <dgm:prSet presAssocID="{68EF6619-CFC0-4F85-B6C5-B28BE5BF71E1}" presName="rootConnector" presStyleLbl="node1" presStyleIdx="1" presStyleCnt="3"/>
      <dgm:spPr/>
      <dgm:t>
        <a:bodyPr/>
        <a:lstStyle/>
        <a:p>
          <a:endParaRPr lang="en-US"/>
        </a:p>
      </dgm:t>
    </dgm:pt>
    <dgm:pt modelId="{5DB77610-3C56-4078-9124-1730763301DD}" type="pres">
      <dgm:prSet presAssocID="{68EF6619-CFC0-4F85-B6C5-B28BE5BF71E1}" presName="childShape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E8B8FA76-96FC-4268-8267-C52CAF5D1133}" type="pres">
      <dgm:prSet presAssocID="{49099760-7237-4F9E-AE10-1AB10BD22B42}" presName="Name13" presStyleLbl="parChTrans1D2" presStyleIdx="1" presStyleCnt="3"/>
      <dgm:spPr/>
      <dgm:t>
        <a:bodyPr/>
        <a:lstStyle/>
        <a:p>
          <a:endParaRPr lang="en-US"/>
        </a:p>
      </dgm:t>
    </dgm:pt>
    <dgm:pt modelId="{122ED3F7-C54A-4891-B787-EBE35F8A230D}" type="pres">
      <dgm:prSet presAssocID="{BB9496DA-D041-4DC5-83E0-2CE6ECDC4CFE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06D70-3792-452C-9E63-379368F86770}" type="pres">
      <dgm:prSet presAssocID="{E92FA45F-DC20-4646-ACD9-8D58017BCE09}" presName="root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466415DB-687B-4508-8FD5-35C068B366EF}" type="pres">
      <dgm:prSet presAssocID="{E92FA45F-DC20-4646-ACD9-8D58017BCE09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9E4B2DAC-77D3-43EC-A341-C0677F2D8F15}" type="pres">
      <dgm:prSet presAssocID="{E92FA45F-DC20-4646-ACD9-8D58017BCE09}" presName="rootText" presStyleLbl="node1" presStyleIdx="2" presStyleCnt="3"/>
      <dgm:spPr/>
      <dgm:t>
        <a:bodyPr/>
        <a:lstStyle/>
        <a:p>
          <a:endParaRPr lang="en-US"/>
        </a:p>
      </dgm:t>
    </dgm:pt>
    <dgm:pt modelId="{799ECBA0-06BE-458B-BF12-6819FBB534D7}" type="pres">
      <dgm:prSet presAssocID="{E92FA45F-DC20-4646-ACD9-8D58017BCE09}" presName="rootConnector" presStyleLbl="node1" presStyleIdx="2" presStyleCnt="3"/>
      <dgm:spPr/>
      <dgm:t>
        <a:bodyPr/>
        <a:lstStyle/>
        <a:p>
          <a:endParaRPr lang="en-US"/>
        </a:p>
      </dgm:t>
    </dgm:pt>
    <dgm:pt modelId="{C436623A-CD26-4610-AC77-A913610FD57C}" type="pres">
      <dgm:prSet presAssocID="{E92FA45F-DC20-4646-ACD9-8D58017BCE09}" presName="childShape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6997FD65-05C1-4704-8F04-8D068AA14A3C}" type="pres">
      <dgm:prSet presAssocID="{F4323C1B-BD57-4791-B5C9-FE31A3B0B1E1}" presName="Name13" presStyleLbl="parChTrans1D2" presStyleIdx="2" presStyleCnt="3"/>
      <dgm:spPr/>
      <dgm:t>
        <a:bodyPr/>
        <a:lstStyle/>
        <a:p>
          <a:endParaRPr lang="en-US"/>
        </a:p>
      </dgm:t>
    </dgm:pt>
    <dgm:pt modelId="{ED1C525E-9A1D-4087-B88E-ADAD96DBC398}" type="pres">
      <dgm:prSet presAssocID="{66189679-FDB9-4945-AC72-4E5BBF34CE2C}" presName="childText" presStyleLbl="bgAcc1" presStyleIdx="2" presStyleCnt="3" custScaleX="118719" custScaleY="102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9ABBB-557F-4A35-ADDE-A5B70A526DD0}" type="presOf" srcId="{F4323C1B-BD57-4791-B5C9-FE31A3B0B1E1}" destId="{6997FD65-05C1-4704-8F04-8D068AA14A3C}" srcOrd="0" destOrd="0" presId="urn:microsoft.com/office/officeart/2005/8/layout/hierarchy3"/>
    <dgm:cxn modelId="{281C7FFC-F541-45D0-9958-04AF3BFDB884}" type="presOf" srcId="{E92FA45F-DC20-4646-ACD9-8D58017BCE09}" destId="{799ECBA0-06BE-458B-BF12-6819FBB534D7}" srcOrd="1" destOrd="0" presId="urn:microsoft.com/office/officeart/2005/8/layout/hierarchy3"/>
    <dgm:cxn modelId="{91C8C4C6-28C0-4547-A0BB-57A209AB4C05}" type="presOf" srcId="{E92FA45F-DC20-4646-ACD9-8D58017BCE09}" destId="{9E4B2DAC-77D3-43EC-A341-C0677F2D8F15}" srcOrd="0" destOrd="0" presId="urn:microsoft.com/office/officeart/2005/8/layout/hierarchy3"/>
    <dgm:cxn modelId="{E63F3613-CFF5-47F4-A212-23903BA5B9D7}" srcId="{E92FA45F-DC20-4646-ACD9-8D58017BCE09}" destId="{66189679-FDB9-4945-AC72-4E5BBF34CE2C}" srcOrd="0" destOrd="0" parTransId="{F4323C1B-BD57-4791-B5C9-FE31A3B0B1E1}" sibTransId="{5E775B48-3017-4201-847F-65B7FAF7F009}"/>
    <dgm:cxn modelId="{D0E8E814-5EAE-4307-B4C9-87A6DFAC2FF8}" srcId="{EE556B97-2808-436E-BA12-3AA347FDCF3B}" destId="{A7597E9B-3B4F-4349-8618-411084089919}" srcOrd="0" destOrd="0" parTransId="{779A38F1-D953-4B2A-BBBB-197B9F3FB2DB}" sibTransId="{418B00BE-7645-41C6-8C0D-6EF9BC23AEAA}"/>
    <dgm:cxn modelId="{1E4B948D-00CA-499D-9EFB-9C99BFB36E80}" type="presOf" srcId="{BB9496DA-D041-4DC5-83E0-2CE6ECDC4CFE}" destId="{122ED3F7-C54A-4891-B787-EBE35F8A230D}" srcOrd="0" destOrd="0" presId="urn:microsoft.com/office/officeart/2005/8/layout/hierarchy3"/>
    <dgm:cxn modelId="{E3FF3002-AB25-4EAD-B818-B0FDFDA93BB3}" srcId="{5BA0FE23-A9F4-40A9-8AB1-C9D706D9407C}" destId="{E92FA45F-DC20-4646-ACD9-8D58017BCE09}" srcOrd="2" destOrd="0" parTransId="{28E3C591-4325-47E1-9271-7044DB44D5E0}" sibTransId="{0A4D1193-D6A1-4A62-B198-151E6B2B9545}"/>
    <dgm:cxn modelId="{6B69DB53-D911-4358-A0C6-FBA3C950D75A}" type="presOf" srcId="{5BA0FE23-A9F4-40A9-8AB1-C9D706D9407C}" destId="{95ACAA2B-C2FD-4493-9762-9D589CF59D49}" srcOrd="0" destOrd="0" presId="urn:microsoft.com/office/officeart/2005/8/layout/hierarchy3"/>
    <dgm:cxn modelId="{30116F7C-83E0-4CB3-810C-00D22B247F05}" type="presOf" srcId="{68EF6619-CFC0-4F85-B6C5-B28BE5BF71E1}" destId="{27D1BA39-C89C-47F5-857C-F5F57E798EED}" srcOrd="0" destOrd="0" presId="urn:microsoft.com/office/officeart/2005/8/layout/hierarchy3"/>
    <dgm:cxn modelId="{E9846C56-51EC-4456-8023-D2E2342067C0}" type="presOf" srcId="{779A38F1-D953-4B2A-BBBB-197B9F3FB2DB}" destId="{4E21E73A-F72E-44B1-A850-B0D87890ACDA}" srcOrd="0" destOrd="0" presId="urn:microsoft.com/office/officeart/2005/8/layout/hierarchy3"/>
    <dgm:cxn modelId="{6E51A3AA-0715-48B7-9965-3056C883CECB}" type="presOf" srcId="{68EF6619-CFC0-4F85-B6C5-B28BE5BF71E1}" destId="{19984155-64DA-481C-94B7-334E211A94A8}" srcOrd="1" destOrd="0" presId="urn:microsoft.com/office/officeart/2005/8/layout/hierarchy3"/>
    <dgm:cxn modelId="{28B8BFDF-9ACB-4324-BA7E-C06EDD598FA7}" srcId="{68EF6619-CFC0-4F85-B6C5-B28BE5BF71E1}" destId="{BB9496DA-D041-4DC5-83E0-2CE6ECDC4CFE}" srcOrd="0" destOrd="0" parTransId="{49099760-7237-4F9E-AE10-1AB10BD22B42}" sibTransId="{248C4F9E-61C9-4945-AEE3-41C675E4E438}"/>
    <dgm:cxn modelId="{DBECD25B-3BA7-4653-87E8-0F1888476E1D}" srcId="{5BA0FE23-A9F4-40A9-8AB1-C9D706D9407C}" destId="{68EF6619-CFC0-4F85-B6C5-B28BE5BF71E1}" srcOrd="1" destOrd="0" parTransId="{BDFC0FA5-1C44-482E-A516-A192DCE46817}" sibTransId="{7D25C6B4-F5E0-4CD4-8AE6-2D0BFF83464A}"/>
    <dgm:cxn modelId="{B55FB315-26CF-4A98-8D71-BF188232BA31}" type="presOf" srcId="{66189679-FDB9-4945-AC72-4E5BBF34CE2C}" destId="{ED1C525E-9A1D-4087-B88E-ADAD96DBC398}" srcOrd="0" destOrd="0" presId="urn:microsoft.com/office/officeart/2005/8/layout/hierarchy3"/>
    <dgm:cxn modelId="{D7E7AC89-1BB7-495F-A4AF-E521D6F52FDF}" type="presOf" srcId="{49099760-7237-4F9E-AE10-1AB10BD22B42}" destId="{E8B8FA76-96FC-4268-8267-C52CAF5D1133}" srcOrd="0" destOrd="0" presId="urn:microsoft.com/office/officeart/2005/8/layout/hierarchy3"/>
    <dgm:cxn modelId="{69A930C4-4E30-4460-90E2-968A7CAC0432}" type="presOf" srcId="{EE556B97-2808-436E-BA12-3AA347FDCF3B}" destId="{9F6FA3B8-2D53-4E31-959F-4D11EDBACB79}" srcOrd="0" destOrd="0" presId="urn:microsoft.com/office/officeart/2005/8/layout/hierarchy3"/>
    <dgm:cxn modelId="{3EAECD2D-1B93-4D93-B2E5-6312B64F1E2C}" type="presOf" srcId="{EE556B97-2808-436E-BA12-3AA347FDCF3B}" destId="{EE116275-95BF-4ED1-8390-F37F2D30827D}" srcOrd="1" destOrd="0" presId="urn:microsoft.com/office/officeart/2005/8/layout/hierarchy3"/>
    <dgm:cxn modelId="{C8C68D5F-201E-4DB6-82D5-5377F21745DD}" type="presOf" srcId="{A7597E9B-3B4F-4349-8618-411084089919}" destId="{115C3B4D-52D9-40F5-B3B8-1622BAB7F65D}" srcOrd="0" destOrd="0" presId="urn:microsoft.com/office/officeart/2005/8/layout/hierarchy3"/>
    <dgm:cxn modelId="{9147DDD3-218D-47BC-ADEE-AA60A3373AF9}" srcId="{5BA0FE23-A9F4-40A9-8AB1-C9D706D9407C}" destId="{EE556B97-2808-436E-BA12-3AA347FDCF3B}" srcOrd="0" destOrd="0" parTransId="{B38B8509-E28D-45A6-ACB1-6CAF1E236A67}" sibTransId="{5397A04F-7F46-457B-A0AE-281D503EC3B8}"/>
    <dgm:cxn modelId="{151263C7-17AC-4A96-B21E-8E06B4AA2531}" type="presParOf" srcId="{95ACAA2B-C2FD-4493-9762-9D589CF59D49}" destId="{397C1248-34B7-47AE-A746-2553B8A55D6C}" srcOrd="0" destOrd="0" presId="urn:microsoft.com/office/officeart/2005/8/layout/hierarchy3"/>
    <dgm:cxn modelId="{449990DD-5448-4BCC-A21A-DB4CA048B62C}" type="presParOf" srcId="{397C1248-34B7-47AE-A746-2553B8A55D6C}" destId="{8D05D624-AFC1-4B80-99AF-7870884F474B}" srcOrd="0" destOrd="0" presId="urn:microsoft.com/office/officeart/2005/8/layout/hierarchy3"/>
    <dgm:cxn modelId="{6EE18120-EEB0-4507-BB8C-1945848DD804}" type="presParOf" srcId="{8D05D624-AFC1-4B80-99AF-7870884F474B}" destId="{9F6FA3B8-2D53-4E31-959F-4D11EDBACB79}" srcOrd="0" destOrd="0" presId="urn:microsoft.com/office/officeart/2005/8/layout/hierarchy3"/>
    <dgm:cxn modelId="{7D8222D9-FEB5-466A-837E-5434F8A6233D}" type="presParOf" srcId="{8D05D624-AFC1-4B80-99AF-7870884F474B}" destId="{EE116275-95BF-4ED1-8390-F37F2D30827D}" srcOrd="1" destOrd="0" presId="urn:microsoft.com/office/officeart/2005/8/layout/hierarchy3"/>
    <dgm:cxn modelId="{B633F7DA-6919-47A1-A4F6-4EA8C67B1206}" type="presParOf" srcId="{397C1248-34B7-47AE-A746-2553B8A55D6C}" destId="{4D5590C8-992E-4B71-AE8E-E57653AD5BCC}" srcOrd="1" destOrd="0" presId="urn:microsoft.com/office/officeart/2005/8/layout/hierarchy3"/>
    <dgm:cxn modelId="{EF182C83-E7FE-43C1-92BE-CE330E0D8082}" type="presParOf" srcId="{4D5590C8-992E-4B71-AE8E-E57653AD5BCC}" destId="{4E21E73A-F72E-44B1-A850-B0D87890ACDA}" srcOrd="0" destOrd="0" presId="urn:microsoft.com/office/officeart/2005/8/layout/hierarchy3"/>
    <dgm:cxn modelId="{C31AC942-7C1F-42E4-82B7-678D5180215F}" type="presParOf" srcId="{4D5590C8-992E-4B71-AE8E-E57653AD5BCC}" destId="{115C3B4D-52D9-40F5-B3B8-1622BAB7F65D}" srcOrd="1" destOrd="0" presId="urn:microsoft.com/office/officeart/2005/8/layout/hierarchy3"/>
    <dgm:cxn modelId="{51A50684-0623-4581-B0DF-0BCC6B5D531E}" type="presParOf" srcId="{95ACAA2B-C2FD-4493-9762-9D589CF59D49}" destId="{05C04FC2-72C8-4669-818A-629A1BF1CD90}" srcOrd="1" destOrd="0" presId="urn:microsoft.com/office/officeart/2005/8/layout/hierarchy3"/>
    <dgm:cxn modelId="{307E01CB-6A01-4E7D-8A72-D812387C2DD3}" type="presParOf" srcId="{05C04FC2-72C8-4669-818A-629A1BF1CD90}" destId="{E703C0DD-F289-4D4E-B95D-124B3E927F82}" srcOrd="0" destOrd="0" presId="urn:microsoft.com/office/officeart/2005/8/layout/hierarchy3"/>
    <dgm:cxn modelId="{F5579204-ECA5-47D4-AE37-D28FE9D9363F}" type="presParOf" srcId="{E703C0DD-F289-4D4E-B95D-124B3E927F82}" destId="{27D1BA39-C89C-47F5-857C-F5F57E798EED}" srcOrd="0" destOrd="0" presId="urn:microsoft.com/office/officeart/2005/8/layout/hierarchy3"/>
    <dgm:cxn modelId="{FE120261-DD02-4C66-B6A2-C63EAF19AD2F}" type="presParOf" srcId="{E703C0DD-F289-4D4E-B95D-124B3E927F82}" destId="{19984155-64DA-481C-94B7-334E211A94A8}" srcOrd="1" destOrd="0" presId="urn:microsoft.com/office/officeart/2005/8/layout/hierarchy3"/>
    <dgm:cxn modelId="{E8B9B825-9505-4E45-B527-FD2D762ED35C}" type="presParOf" srcId="{05C04FC2-72C8-4669-818A-629A1BF1CD90}" destId="{5DB77610-3C56-4078-9124-1730763301DD}" srcOrd="1" destOrd="0" presId="urn:microsoft.com/office/officeart/2005/8/layout/hierarchy3"/>
    <dgm:cxn modelId="{647B777D-CDB2-47D5-9137-F8832AF15D89}" type="presParOf" srcId="{5DB77610-3C56-4078-9124-1730763301DD}" destId="{E8B8FA76-96FC-4268-8267-C52CAF5D1133}" srcOrd="0" destOrd="0" presId="urn:microsoft.com/office/officeart/2005/8/layout/hierarchy3"/>
    <dgm:cxn modelId="{F4441CA9-530D-449E-B83B-DE93BC30BDA7}" type="presParOf" srcId="{5DB77610-3C56-4078-9124-1730763301DD}" destId="{122ED3F7-C54A-4891-B787-EBE35F8A230D}" srcOrd="1" destOrd="0" presId="urn:microsoft.com/office/officeart/2005/8/layout/hierarchy3"/>
    <dgm:cxn modelId="{CF26D020-009B-4899-88E7-04487BE8361A}" type="presParOf" srcId="{95ACAA2B-C2FD-4493-9762-9D589CF59D49}" destId="{8E406D70-3792-452C-9E63-379368F86770}" srcOrd="2" destOrd="0" presId="urn:microsoft.com/office/officeart/2005/8/layout/hierarchy3"/>
    <dgm:cxn modelId="{FB032A3B-4942-487A-BDE4-12CECA389483}" type="presParOf" srcId="{8E406D70-3792-452C-9E63-379368F86770}" destId="{466415DB-687B-4508-8FD5-35C068B366EF}" srcOrd="0" destOrd="0" presId="urn:microsoft.com/office/officeart/2005/8/layout/hierarchy3"/>
    <dgm:cxn modelId="{70E58C84-704E-4B1F-AFA7-44131EF70C5C}" type="presParOf" srcId="{466415DB-687B-4508-8FD5-35C068B366EF}" destId="{9E4B2DAC-77D3-43EC-A341-C0677F2D8F15}" srcOrd="0" destOrd="0" presId="urn:microsoft.com/office/officeart/2005/8/layout/hierarchy3"/>
    <dgm:cxn modelId="{710DA38D-D0F2-4FB3-85DB-617C1D0DB981}" type="presParOf" srcId="{466415DB-687B-4508-8FD5-35C068B366EF}" destId="{799ECBA0-06BE-458B-BF12-6819FBB534D7}" srcOrd="1" destOrd="0" presId="urn:microsoft.com/office/officeart/2005/8/layout/hierarchy3"/>
    <dgm:cxn modelId="{D62C63BF-CB70-4EB6-8ABE-B00DF98434EE}" type="presParOf" srcId="{8E406D70-3792-452C-9E63-379368F86770}" destId="{C436623A-CD26-4610-AC77-A913610FD57C}" srcOrd="1" destOrd="0" presId="urn:microsoft.com/office/officeart/2005/8/layout/hierarchy3"/>
    <dgm:cxn modelId="{60C7F243-F4FE-4B1A-9966-AD5CA72C7D9C}" type="presParOf" srcId="{C436623A-CD26-4610-AC77-A913610FD57C}" destId="{6997FD65-05C1-4704-8F04-8D068AA14A3C}" srcOrd="0" destOrd="0" presId="urn:microsoft.com/office/officeart/2005/8/layout/hierarchy3"/>
    <dgm:cxn modelId="{E1F575E5-BB1F-43EB-A978-B0E863DB6EFE}" type="presParOf" srcId="{C436623A-CD26-4610-AC77-A913610FD57C}" destId="{ED1C525E-9A1D-4087-B88E-ADAD96DBC3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4260D6-8C27-458F-B448-F80AB0126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99FB411C-4A8D-4CB3-B20B-4AF1C545A5C4}">
      <dgm:prSet phldrT="[Text]" custT="1"/>
      <dgm:spPr>
        <a:solidFill>
          <a:srgbClr val="00B0F0">
            <a:alpha val="29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q-AL" sz="1600" dirty="0" smtClean="0"/>
            <a:t>Çeliku austenitik ka përdorim të gjërë për arsye :</a:t>
          </a:r>
          <a:endParaRPr lang="en-US" sz="1600" dirty="0"/>
        </a:p>
      </dgm:t>
    </dgm:pt>
    <dgm:pt modelId="{97E1BD65-7C98-4FDE-AB1C-5BBE0D01E2AB}" type="parTrans" cxnId="{E3DCDCF2-1C65-4904-A8DC-394280CEF8B3}">
      <dgm:prSet/>
      <dgm:spPr/>
      <dgm:t>
        <a:bodyPr/>
        <a:lstStyle/>
        <a:p>
          <a:endParaRPr lang="en-US" sz="1600"/>
        </a:p>
      </dgm:t>
    </dgm:pt>
    <dgm:pt modelId="{66E1F65A-476B-427B-9EFD-C5C9AF4692B5}" type="sibTrans" cxnId="{E3DCDCF2-1C65-4904-A8DC-394280CEF8B3}">
      <dgm:prSet/>
      <dgm:spPr/>
      <dgm:t>
        <a:bodyPr/>
        <a:lstStyle/>
        <a:p>
          <a:endParaRPr lang="en-US" sz="1600"/>
        </a:p>
      </dgm:t>
    </dgm:pt>
    <dgm:pt modelId="{BB0F61DB-7288-4EDA-9012-DD5F8C5182B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q-AL" sz="1600" dirty="0" smtClean="0"/>
            <a:t>Veti të shkëlqyera të rezistencës ndaj korrozionit ndërkokrrizor</a:t>
          </a:r>
          <a:endParaRPr lang="en-US" sz="1600" dirty="0"/>
        </a:p>
      </dgm:t>
    </dgm:pt>
    <dgm:pt modelId="{97DEF9F2-572E-49E0-99A3-127DFE2D9FA5}" type="parTrans" cxnId="{DE440F7B-232C-4A0F-851A-A58BE73618B4}">
      <dgm:prSet/>
      <dgm:spPr/>
      <dgm:t>
        <a:bodyPr/>
        <a:lstStyle/>
        <a:p>
          <a:endParaRPr lang="en-US" sz="1600"/>
        </a:p>
      </dgm:t>
    </dgm:pt>
    <dgm:pt modelId="{9ED03783-090D-456C-86DD-A5DE06422601}" type="sibTrans" cxnId="{DE440F7B-232C-4A0F-851A-A58BE73618B4}">
      <dgm:prSet/>
      <dgm:spPr/>
      <dgm:t>
        <a:bodyPr/>
        <a:lstStyle/>
        <a:p>
          <a:endParaRPr lang="en-US" sz="1600"/>
        </a:p>
      </dgm:t>
    </dgm:pt>
    <dgm:pt modelId="{14386E79-8B14-4D4E-9922-8792E17144CC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q-AL" sz="1600" dirty="0" smtClean="0"/>
            <a:t>Aftësi shum </a:t>
          </a:r>
          <a:r>
            <a:rPr lang="en-US" sz="1600" dirty="0" smtClean="0"/>
            <a:t>t</a:t>
          </a:r>
          <a:r>
            <a:rPr lang="sq-AL" sz="1600" dirty="0" smtClean="0"/>
            <a:t>ë mirë për deformim në të ftohtë</a:t>
          </a:r>
          <a:endParaRPr lang="en-US" sz="1600" dirty="0"/>
        </a:p>
      </dgm:t>
    </dgm:pt>
    <dgm:pt modelId="{B3457CE3-5820-4294-A297-69431172657D}" type="parTrans" cxnId="{55C30EEA-E540-4ECF-BD2A-B93CE0A8B2E6}">
      <dgm:prSet/>
      <dgm:spPr/>
      <dgm:t>
        <a:bodyPr/>
        <a:lstStyle/>
        <a:p>
          <a:endParaRPr lang="en-US"/>
        </a:p>
      </dgm:t>
    </dgm:pt>
    <dgm:pt modelId="{73899E48-3892-4952-BD0F-088EF3FB9FED}" type="sibTrans" cxnId="{55C30EEA-E540-4ECF-BD2A-B93CE0A8B2E6}">
      <dgm:prSet/>
      <dgm:spPr/>
      <dgm:t>
        <a:bodyPr/>
        <a:lstStyle/>
        <a:p>
          <a:endParaRPr lang="en-US"/>
        </a:p>
      </dgm:t>
    </dgm:pt>
    <dgm:pt modelId="{0AD46F46-D51A-4801-9F44-638324FF81FA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q-AL" sz="1600" dirty="0" smtClean="0"/>
            <a:t>Aftësi të mira në tërheqje</a:t>
          </a:r>
          <a:endParaRPr lang="en-US" sz="1600" dirty="0"/>
        </a:p>
      </dgm:t>
    </dgm:pt>
    <dgm:pt modelId="{A289A986-B73F-478A-8F8D-7FB4548EAA07}" type="parTrans" cxnId="{EBED400E-0D55-429A-8565-40E5C0784816}">
      <dgm:prSet/>
      <dgm:spPr/>
      <dgm:t>
        <a:bodyPr/>
        <a:lstStyle/>
        <a:p>
          <a:endParaRPr lang="en-US"/>
        </a:p>
      </dgm:t>
    </dgm:pt>
    <dgm:pt modelId="{1A933CB6-AB4E-4443-BE2E-D3382A8C9389}" type="sibTrans" cxnId="{EBED400E-0D55-429A-8565-40E5C0784816}">
      <dgm:prSet/>
      <dgm:spPr/>
      <dgm:t>
        <a:bodyPr/>
        <a:lstStyle/>
        <a:p>
          <a:endParaRPr lang="en-US"/>
        </a:p>
      </dgm:t>
    </dgm:pt>
    <dgm:pt modelId="{53BC5947-474D-4700-B287-4637AB15898D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q-AL" sz="1600" dirty="0" smtClean="0"/>
            <a:t>Aftësi e mirë në saldim</a:t>
          </a:r>
          <a:endParaRPr lang="en-US" sz="1600" dirty="0"/>
        </a:p>
      </dgm:t>
    </dgm:pt>
    <dgm:pt modelId="{B35B4134-9D46-49D5-B8E8-2A8F74AFFD07}" type="parTrans" cxnId="{19923129-4063-4076-930A-844C5FA92012}">
      <dgm:prSet/>
      <dgm:spPr/>
      <dgm:t>
        <a:bodyPr/>
        <a:lstStyle/>
        <a:p>
          <a:endParaRPr lang="en-US"/>
        </a:p>
      </dgm:t>
    </dgm:pt>
    <dgm:pt modelId="{EFAC4F7D-89E2-46D7-A90A-C94C5F7EA81F}" type="sibTrans" cxnId="{19923129-4063-4076-930A-844C5FA92012}">
      <dgm:prSet/>
      <dgm:spPr/>
      <dgm:t>
        <a:bodyPr/>
        <a:lstStyle/>
        <a:p>
          <a:endParaRPr lang="en-US"/>
        </a:p>
      </dgm:t>
    </dgm:pt>
    <dgm:pt modelId="{1082E824-93F6-4D76-AD36-038526764BFF}" type="pres">
      <dgm:prSet presAssocID="{414260D6-8C27-458F-B448-F80AB0126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2E4D3-EB4B-4E8C-9A31-4805BB257E66}" type="pres">
      <dgm:prSet presAssocID="{99FB411C-4A8D-4CB3-B20B-4AF1C545A5C4}" presName="parentText" presStyleLbl="node1" presStyleIdx="0" presStyleCnt="1" custScaleY="30040" custLinFactNeighborY="-69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B3DE3-3F07-426F-BA70-06BAF4D2A7BD}" type="pres">
      <dgm:prSet presAssocID="{99FB411C-4A8D-4CB3-B20B-4AF1C545A5C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9EF66-8951-4F9B-B49E-3565004C0CA9}" type="presOf" srcId="{99FB411C-4A8D-4CB3-B20B-4AF1C545A5C4}" destId="{5FD2E4D3-EB4B-4E8C-9A31-4805BB257E66}" srcOrd="0" destOrd="0" presId="urn:microsoft.com/office/officeart/2005/8/layout/vList2"/>
    <dgm:cxn modelId="{55C30EEA-E540-4ECF-BD2A-B93CE0A8B2E6}" srcId="{99FB411C-4A8D-4CB3-B20B-4AF1C545A5C4}" destId="{14386E79-8B14-4D4E-9922-8792E17144CC}" srcOrd="1" destOrd="0" parTransId="{B3457CE3-5820-4294-A297-69431172657D}" sibTransId="{73899E48-3892-4952-BD0F-088EF3FB9FED}"/>
    <dgm:cxn modelId="{80B9D1EE-1E3A-40D7-99BE-5946EA5EAABB}" type="presOf" srcId="{414260D6-8C27-458F-B448-F80AB0126B53}" destId="{1082E824-93F6-4D76-AD36-038526764BFF}" srcOrd="0" destOrd="0" presId="urn:microsoft.com/office/officeart/2005/8/layout/vList2"/>
    <dgm:cxn modelId="{DE440F7B-232C-4A0F-851A-A58BE73618B4}" srcId="{99FB411C-4A8D-4CB3-B20B-4AF1C545A5C4}" destId="{BB0F61DB-7288-4EDA-9012-DD5F8C5182B2}" srcOrd="0" destOrd="0" parTransId="{97DEF9F2-572E-49E0-99A3-127DFE2D9FA5}" sibTransId="{9ED03783-090D-456C-86DD-A5DE06422601}"/>
    <dgm:cxn modelId="{8D83B23B-D7F1-48E6-905F-3FBE33C123DF}" type="presOf" srcId="{BB0F61DB-7288-4EDA-9012-DD5F8C5182B2}" destId="{4D1B3DE3-3F07-426F-BA70-06BAF4D2A7BD}" srcOrd="0" destOrd="0" presId="urn:microsoft.com/office/officeart/2005/8/layout/vList2"/>
    <dgm:cxn modelId="{EBED400E-0D55-429A-8565-40E5C0784816}" srcId="{99FB411C-4A8D-4CB3-B20B-4AF1C545A5C4}" destId="{0AD46F46-D51A-4801-9F44-638324FF81FA}" srcOrd="2" destOrd="0" parTransId="{A289A986-B73F-478A-8F8D-7FB4548EAA07}" sibTransId="{1A933CB6-AB4E-4443-BE2E-D3382A8C9389}"/>
    <dgm:cxn modelId="{D53EFD92-26DA-4B73-BF0B-91EF042DBA21}" type="presOf" srcId="{14386E79-8B14-4D4E-9922-8792E17144CC}" destId="{4D1B3DE3-3F07-426F-BA70-06BAF4D2A7BD}" srcOrd="0" destOrd="1" presId="urn:microsoft.com/office/officeart/2005/8/layout/vList2"/>
    <dgm:cxn modelId="{C0FAB067-1A8E-418C-9438-317C92D92E34}" type="presOf" srcId="{53BC5947-474D-4700-B287-4637AB15898D}" destId="{4D1B3DE3-3F07-426F-BA70-06BAF4D2A7BD}" srcOrd="0" destOrd="3" presId="urn:microsoft.com/office/officeart/2005/8/layout/vList2"/>
    <dgm:cxn modelId="{19923129-4063-4076-930A-844C5FA92012}" srcId="{99FB411C-4A8D-4CB3-B20B-4AF1C545A5C4}" destId="{53BC5947-474D-4700-B287-4637AB15898D}" srcOrd="3" destOrd="0" parTransId="{B35B4134-9D46-49D5-B8E8-2A8F74AFFD07}" sibTransId="{EFAC4F7D-89E2-46D7-A90A-C94C5F7EA81F}"/>
    <dgm:cxn modelId="{E3DCDCF2-1C65-4904-A8DC-394280CEF8B3}" srcId="{414260D6-8C27-458F-B448-F80AB0126B53}" destId="{99FB411C-4A8D-4CB3-B20B-4AF1C545A5C4}" srcOrd="0" destOrd="0" parTransId="{97E1BD65-7C98-4FDE-AB1C-5BBE0D01E2AB}" sibTransId="{66E1F65A-476B-427B-9EFD-C5C9AF4692B5}"/>
    <dgm:cxn modelId="{3F0373CB-02AD-4DE7-9A40-639CD7A3EBE6}" type="presOf" srcId="{0AD46F46-D51A-4801-9F44-638324FF81FA}" destId="{4D1B3DE3-3F07-426F-BA70-06BAF4D2A7BD}" srcOrd="0" destOrd="2" presId="urn:microsoft.com/office/officeart/2005/8/layout/vList2"/>
    <dgm:cxn modelId="{C05E12C8-3DB7-44C7-B654-D3A1335BC1D8}" type="presParOf" srcId="{1082E824-93F6-4D76-AD36-038526764BFF}" destId="{5FD2E4D3-EB4B-4E8C-9A31-4805BB257E66}" srcOrd="0" destOrd="0" presId="urn:microsoft.com/office/officeart/2005/8/layout/vList2"/>
    <dgm:cxn modelId="{8F542B14-FA9E-4651-BD87-0B2E2E6D159B}" type="presParOf" srcId="{1082E824-93F6-4D76-AD36-038526764BFF}" destId="{4D1B3DE3-3F07-426F-BA70-06BAF4D2A7B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505208-FEE2-426B-A0E8-8150F4CFAA5D}" type="doc">
      <dgm:prSet loTypeId="urn:microsoft.com/office/officeart/2005/8/layout/list1" loCatId="list" qsTypeId="urn:microsoft.com/office/officeart/2005/8/quickstyle/simple1" qsCatId="simple" csTypeId="urn:microsoft.com/office/officeart/2005/8/colors/accent5_5" csCatId="accent5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88DE5F8F-A45F-492A-992F-413058743C8A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q-AL" dirty="0" smtClean="0"/>
            <a:t>Në industrinë kimike</a:t>
          </a:r>
          <a:endParaRPr lang="en-US" dirty="0"/>
        </a:p>
      </dgm:t>
    </dgm:pt>
    <dgm:pt modelId="{17F6562C-A8F2-44D3-BAB2-7A7F826EDDD4}" type="parTrans" cxnId="{67E32F8D-7C65-443F-95C2-00F2C35CA580}">
      <dgm:prSet/>
      <dgm:spPr/>
      <dgm:t>
        <a:bodyPr/>
        <a:lstStyle/>
        <a:p>
          <a:endParaRPr lang="en-US"/>
        </a:p>
      </dgm:t>
    </dgm:pt>
    <dgm:pt modelId="{74604C67-A6A5-4368-B84E-6E0BE6291BD6}" type="sibTrans" cxnId="{67E32F8D-7C65-443F-95C2-00F2C35CA580}">
      <dgm:prSet/>
      <dgm:spPr/>
      <dgm:t>
        <a:bodyPr/>
        <a:lstStyle/>
        <a:p>
          <a:endParaRPr lang="en-US"/>
        </a:p>
      </dgm:t>
    </dgm:pt>
    <dgm:pt modelId="{5CBDFCE2-90FE-45ED-B09F-389BCF3E9027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q-AL" dirty="0" smtClean="0"/>
            <a:t>Si material për prerje</a:t>
          </a:r>
          <a:endParaRPr lang="en-US" dirty="0"/>
        </a:p>
      </dgm:t>
    </dgm:pt>
    <dgm:pt modelId="{2EC3FF06-8D87-4C7D-9897-A1C41834ADED}" type="parTrans" cxnId="{2EC9CF5D-0232-4189-BA81-13B430B1F611}">
      <dgm:prSet/>
      <dgm:spPr/>
      <dgm:t>
        <a:bodyPr/>
        <a:lstStyle/>
        <a:p>
          <a:endParaRPr lang="en-US"/>
        </a:p>
      </dgm:t>
    </dgm:pt>
    <dgm:pt modelId="{3CD0A022-07D6-4362-96B4-C744BE36B7F9}" type="sibTrans" cxnId="{2EC9CF5D-0232-4189-BA81-13B430B1F611}">
      <dgm:prSet/>
      <dgm:spPr/>
      <dgm:t>
        <a:bodyPr/>
        <a:lstStyle/>
        <a:p>
          <a:endParaRPr lang="en-US"/>
        </a:p>
      </dgm:t>
    </dgm:pt>
    <dgm:pt modelId="{30195156-E358-4B08-80B1-06941177F6A0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q-AL" dirty="0" smtClean="0"/>
            <a:t>Për orë</a:t>
          </a:r>
          <a:endParaRPr lang="en-US" dirty="0"/>
        </a:p>
      </dgm:t>
    </dgm:pt>
    <dgm:pt modelId="{7AB67FDA-F05F-44AA-83F2-2348A3F005EA}" type="parTrans" cxnId="{53FC8D48-E9F4-417E-94F5-15A94BAAE39C}">
      <dgm:prSet/>
      <dgm:spPr/>
      <dgm:t>
        <a:bodyPr/>
        <a:lstStyle/>
        <a:p>
          <a:endParaRPr lang="en-US"/>
        </a:p>
      </dgm:t>
    </dgm:pt>
    <dgm:pt modelId="{AE5CC16B-6DE1-4B42-96B8-84D81CD6B46F}" type="sibTrans" cxnId="{53FC8D48-E9F4-417E-94F5-15A94BAAE39C}">
      <dgm:prSet/>
      <dgm:spPr/>
      <dgm:t>
        <a:bodyPr/>
        <a:lstStyle/>
        <a:p>
          <a:endParaRPr lang="en-US"/>
        </a:p>
      </dgm:t>
    </dgm:pt>
    <dgm:pt modelId="{30BE3BA7-F1A2-4F24-8F8E-2A4019372A70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q-AL" dirty="0" smtClean="0"/>
            <a:t>Pajisje mjekësore</a:t>
          </a:r>
          <a:endParaRPr lang="en-US" dirty="0"/>
        </a:p>
      </dgm:t>
    </dgm:pt>
    <dgm:pt modelId="{6C7A04C0-E35A-475A-9EF7-E1532024A503}" type="parTrans" cxnId="{32840729-2267-4145-9429-F0202DF501A1}">
      <dgm:prSet/>
      <dgm:spPr/>
      <dgm:t>
        <a:bodyPr/>
        <a:lstStyle/>
        <a:p>
          <a:endParaRPr lang="en-US"/>
        </a:p>
      </dgm:t>
    </dgm:pt>
    <dgm:pt modelId="{119978BB-9418-4838-B9AF-DED1879B736F}" type="sibTrans" cxnId="{32840729-2267-4145-9429-F0202DF501A1}">
      <dgm:prSet/>
      <dgm:spPr/>
      <dgm:t>
        <a:bodyPr/>
        <a:lstStyle/>
        <a:p>
          <a:endParaRPr lang="en-US"/>
        </a:p>
      </dgm:t>
    </dgm:pt>
    <dgm:pt modelId="{E66A7B1C-F327-4F68-80D3-2038D6BAB628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q-AL" dirty="0" smtClean="0"/>
            <a:t>Gypa dhe tuba</a:t>
          </a:r>
          <a:endParaRPr lang="en-US" dirty="0"/>
        </a:p>
      </dgm:t>
    </dgm:pt>
    <dgm:pt modelId="{18494FA4-18CC-410B-B36F-57E702EAE306}" type="parTrans" cxnId="{60655117-B3F9-460B-9608-37367092F363}">
      <dgm:prSet/>
      <dgm:spPr/>
      <dgm:t>
        <a:bodyPr/>
        <a:lstStyle/>
        <a:p>
          <a:endParaRPr lang="en-US"/>
        </a:p>
      </dgm:t>
    </dgm:pt>
    <dgm:pt modelId="{0C3CCCDF-88A0-40BB-84C7-8DE9DECD21D2}" type="sibTrans" cxnId="{60655117-B3F9-460B-9608-37367092F363}">
      <dgm:prSet/>
      <dgm:spPr/>
      <dgm:t>
        <a:bodyPr/>
        <a:lstStyle/>
        <a:p>
          <a:endParaRPr lang="en-US"/>
        </a:p>
      </dgm:t>
    </dgm:pt>
    <dgm:pt modelId="{44527A9B-FB9E-4A8D-90B8-09930306DADB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q-AL" dirty="0" smtClean="0"/>
            <a:t>Susta</a:t>
          </a:r>
          <a:endParaRPr lang="en-US" dirty="0"/>
        </a:p>
      </dgm:t>
    </dgm:pt>
    <dgm:pt modelId="{36561423-90CA-4E80-ACAE-C60B6BA4DD35}" type="parTrans" cxnId="{63C2D64F-3401-4DFE-9EA4-0FF7AC02C022}">
      <dgm:prSet/>
      <dgm:spPr/>
      <dgm:t>
        <a:bodyPr/>
        <a:lstStyle/>
        <a:p>
          <a:endParaRPr lang="en-US"/>
        </a:p>
      </dgm:t>
    </dgm:pt>
    <dgm:pt modelId="{9E1421E5-0C0A-43A4-9DB8-44EBA3FCBC29}" type="sibTrans" cxnId="{63C2D64F-3401-4DFE-9EA4-0FF7AC02C022}">
      <dgm:prSet/>
      <dgm:spPr/>
      <dgm:t>
        <a:bodyPr/>
        <a:lstStyle/>
        <a:p>
          <a:endParaRPr lang="en-US"/>
        </a:p>
      </dgm:t>
    </dgm:pt>
    <dgm:pt modelId="{03BF8615-987C-457B-90C6-9BF8D16D08B8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q-AL" dirty="0" smtClean="0"/>
            <a:t>Në industrinë automobilistike...!</a:t>
          </a:r>
          <a:endParaRPr lang="en-US" dirty="0"/>
        </a:p>
      </dgm:t>
    </dgm:pt>
    <dgm:pt modelId="{98806D6C-6C31-4A2C-B07A-2BA966BB6485}" type="parTrans" cxnId="{CC9A9AD3-2572-45E5-AD8D-C5DF1B6B5B57}">
      <dgm:prSet/>
      <dgm:spPr/>
      <dgm:t>
        <a:bodyPr/>
        <a:lstStyle/>
        <a:p>
          <a:endParaRPr lang="en-US"/>
        </a:p>
      </dgm:t>
    </dgm:pt>
    <dgm:pt modelId="{3F198891-C4E7-4260-82B3-C7F2AEACDCA0}" type="sibTrans" cxnId="{CC9A9AD3-2572-45E5-AD8D-C5DF1B6B5B57}">
      <dgm:prSet/>
      <dgm:spPr/>
      <dgm:t>
        <a:bodyPr/>
        <a:lstStyle/>
        <a:p>
          <a:endParaRPr lang="en-US"/>
        </a:p>
      </dgm:t>
    </dgm:pt>
    <dgm:pt modelId="{D7263E62-5BF5-423E-BBE0-37781E8D56F6}" type="pres">
      <dgm:prSet presAssocID="{1E505208-FEE2-426B-A0E8-8150F4CFAA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72BCF5-E6AC-410E-91CC-74F2AE946D20}" type="pres">
      <dgm:prSet presAssocID="{88DE5F8F-A45F-492A-992F-413058743C8A}" presName="parentLi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64D14B3-622D-4C68-A0CD-443F5F9C6C71}" type="pres">
      <dgm:prSet presAssocID="{88DE5F8F-A45F-492A-992F-413058743C8A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4C4A7355-7C3B-4C20-81BB-7483602C13E5}" type="pres">
      <dgm:prSet presAssocID="{88DE5F8F-A45F-492A-992F-413058743C8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C19C2-67CF-46B6-8D7B-43942F3CD194}" type="pres">
      <dgm:prSet presAssocID="{88DE5F8F-A45F-492A-992F-413058743C8A}" presName="negative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CFAA25C-5A95-4261-BF78-8789A0B64C13}" type="pres">
      <dgm:prSet presAssocID="{88DE5F8F-A45F-492A-992F-413058743C8A}" presName="childText" presStyleLbl="conFgAcc1" presStyleIdx="0" presStyleCnt="7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EDFC5BE1-968B-4821-8B9F-BD741B68CBF8}" type="pres">
      <dgm:prSet presAssocID="{74604C67-A6A5-4368-B84E-6E0BE6291BD6}" presName="spaceBetweenRectangle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7967858-8804-4BE2-8C66-7784FDCC077B}" type="pres">
      <dgm:prSet presAssocID="{5CBDFCE2-90FE-45ED-B09F-389BCF3E9027}" presName="parentLi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E94C604-F3A5-4DDB-B09C-94B85DA3E2A7}" type="pres">
      <dgm:prSet presAssocID="{5CBDFCE2-90FE-45ED-B09F-389BCF3E9027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B1EC3AE5-379B-46AB-BFCD-01A2348E6793}" type="pres">
      <dgm:prSet presAssocID="{5CBDFCE2-90FE-45ED-B09F-389BCF3E902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6CF47-4D9C-4534-8D93-1EA3CF60207D}" type="pres">
      <dgm:prSet presAssocID="{5CBDFCE2-90FE-45ED-B09F-389BCF3E9027}" presName="negative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059A466-CA20-41A9-8E07-12C23A4D6B87}" type="pres">
      <dgm:prSet presAssocID="{5CBDFCE2-90FE-45ED-B09F-389BCF3E9027}" presName="childText" presStyleLbl="conFgAcc1" presStyleIdx="1" presStyleCnt="7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B8C551F-A8A7-44D0-A031-9BB9D7E09E02}" type="pres">
      <dgm:prSet presAssocID="{3CD0A022-07D6-4362-96B4-C744BE36B7F9}" presName="spaceBetweenRectangle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D82A330-AA9D-489F-9664-5849DBFD34F5}" type="pres">
      <dgm:prSet presAssocID="{30195156-E358-4B08-80B1-06941177F6A0}" presName="parentLi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8184C24-8F84-4581-9BE0-BD25447225BC}" type="pres">
      <dgm:prSet presAssocID="{30195156-E358-4B08-80B1-06941177F6A0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523FA0DF-8522-4CCF-ADAB-55311E873DEB}" type="pres">
      <dgm:prSet presAssocID="{30195156-E358-4B08-80B1-06941177F6A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7960D-D80D-49B6-A01D-6A5AECA9914D}" type="pres">
      <dgm:prSet presAssocID="{30195156-E358-4B08-80B1-06941177F6A0}" presName="negative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B4A3A42-70D6-4B72-947E-9067D7FF7452}" type="pres">
      <dgm:prSet presAssocID="{30195156-E358-4B08-80B1-06941177F6A0}" presName="childText" presStyleLbl="conFgAcc1" presStyleIdx="2" presStyleCnt="7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E2BD201-74CA-4821-A5B9-036EE021773D}" type="pres">
      <dgm:prSet presAssocID="{AE5CC16B-6DE1-4B42-96B8-84D81CD6B46F}" presName="spaceBetweenRectangle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268830-A11E-4F66-AE00-3A0FB97A9BD6}" type="pres">
      <dgm:prSet presAssocID="{30BE3BA7-F1A2-4F24-8F8E-2A4019372A70}" presName="parentLi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1A31F6A-1D5D-4D60-8CE0-624F126599CD}" type="pres">
      <dgm:prSet presAssocID="{30BE3BA7-F1A2-4F24-8F8E-2A4019372A70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95043D81-C653-41B9-9586-553BEA6CAA32}" type="pres">
      <dgm:prSet presAssocID="{30BE3BA7-F1A2-4F24-8F8E-2A4019372A7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99C71-256B-4966-992F-6F7047B43CEE}" type="pres">
      <dgm:prSet presAssocID="{30BE3BA7-F1A2-4F24-8F8E-2A4019372A70}" presName="negative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D76A24C-7463-4991-9093-902855239F4D}" type="pres">
      <dgm:prSet presAssocID="{30BE3BA7-F1A2-4F24-8F8E-2A4019372A70}" presName="childText" presStyleLbl="conFgAcc1" presStyleIdx="3" presStyleCnt="7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6DA10AE-FD27-41A0-8FDD-1F07FF2023EA}" type="pres">
      <dgm:prSet presAssocID="{119978BB-9418-4838-B9AF-DED1879B736F}" presName="spaceBetweenRectangle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D4B2548-86C6-4CE8-9B10-20E96C2A8E08}" type="pres">
      <dgm:prSet presAssocID="{E66A7B1C-F327-4F68-80D3-2038D6BAB628}" presName="parentLi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CBD357B-0C9D-4D94-A95B-DDB3DF490E1B}" type="pres">
      <dgm:prSet presAssocID="{E66A7B1C-F327-4F68-80D3-2038D6BAB62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9AD5CF67-0FDF-4FC3-8B37-51495D57BD22}" type="pres">
      <dgm:prSet presAssocID="{E66A7B1C-F327-4F68-80D3-2038D6BAB62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A663F-E4BE-4233-A7DD-B78684B511DB}" type="pres">
      <dgm:prSet presAssocID="{E66A7B1C-F327-4F68-80D3-2038D6BAB628}" presName="negative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817668E-BC78-45C4-B0E8-998EB59E8067}" type="pres">
      <dgm:prSet presAssocID="{E66A7B1C-F327-4F68-80D3-2038D6BAB628}" presName="childText" presStyleLbl="conFgAcc1" presStyleIdx="4" presStyleCnt="7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976915F-3683-41AA-B103-B3F11082CE85}" type="pres">
      <dgm:prSet presAssocID="{0C3CCCDF-88A0-40BB-84C7-8DE9DECD21D2}" presName="spaceBetweenRectangle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B10349A-7B5B-4AD9-BC8D-D4D61FACD65B}" type="pres">
      <dgm:prSet presAssocID="{44527A9B-FB9E-4A8D-90B8-09930306DADB}" presName="parentLi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56EA75D-D077-4696-89D5-5F471C90CC2B}" type="pres">
      <dgm:prSet presAssocID="{44527A9B-FB9E-4A8D-90B8-09930306DADB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97BA22B0-A456-4D84-ADCA-2124424C1A6B}" type="pres">
      <dgm:prSet presAssocID="{44527A9B-FB9E-4A8D-90B8-09930306DAD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9BE34-CD0F-420C-9498-0779DB6F2A51}" type="pres">
      <dgm:prSet presAssocID="{44527A9B-FB9E-4A8D-90B8-09930306DADB}" presName="negative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B754CB5-142D-45EB-BF40-E448B8928135}" type="pres">
      <dgm:prSet presAssocID="{44527A9B-FB9E-4A8D-90B8-09930306DADB}" presName="childText" presStyleLbl="conFgAcc1" presStyleIdx="5" presStyleCnt="7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A7A32F5-F7DA-4752-918F-BF93E5D8ABDB}" type="pres">
      <dgm:prSet presAssocID="{9E1421E5-0C0A-43A4-9DB8-44EBA3FCBC29}" presName="spaceBetweenRectangle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8860504-B08B-40C0-A87E-82DCF6DFA1A2}" type="pres">
      <dgm:prSet presAssocID="{03BF8615-987C-457B-90C6-9BF8D16D08B8}" presName="parentLi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6499F33-E2AB-414A-99F5-BD4176022E7A}" type="pres">
      <dgm:prSet presAssocID="{03BF8615-987C-457B-90C6-9BF8D16D08B8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B1F62D89-2FFD-42BB-BE12-A42949C2492F}" type="pres">
      <dgm:prSet presAssocID="{03BF8615-987C-457B-90C6-9BF8D16D08B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06D5A-4E7B-4218-A06A-88B492A9E2E1}" type="pres">
      <dgm:prSet presAssocID="{03BF8615-987C-457B-90C6-9BF8D16D08B8}" presName="negative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94A4F8E-F0EA-4755-AFA6-5AB57FA6A304}" type="pres">
      <dgm:prSet presAssocID="{03BF8615-987C-457B-90C6-9BF8D16D08B8}" presName="childText" presStyleLbl="conFgAcc1" presStyleIdx="6" presStyleCnt="7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59437707-2D6D-467D-8A06-249110A6E4CA}" type="presOf" srcId="{44527A9B-FB9E-4A8D-90B8-09930306DADB}" destId="{C56EA75D-D077-4696-89D5-5F471C90CC2B}" srcOrd="0" destOrd="0" presId="urn:microsoft.com/office/officeart/2005/8/layout/list1"/>
    <dgm:cxn modelId="{64EACD62-ED31-4885-9ABD-F466043E3101}" type="presOf" srcId="{88DE5F8F-A45F-492A-992F-413058743C8A}" destId="{4C4A7355-7C3B-4C20-81BB-7483602C13E5}" srcOrd="1" destOrd="0" presId="urn:microsoft.com/office/officeart/2005/8/layout/list1"/>
    <dgm:cxn modelId="{67E32F8D-7C65-443F-95C2-00F2C35CA580}" srcId="{1E505208-FEE2-426B-A0E8-8150F4CFAA5D}" destId="{88DE5F8F-A45F-492A-992F-413058743C8A}" srcOrd="0" destOrd="0" parTransId="{17F6562C-A8F2-44D3-BAB2-7A7F826EDDD4}" sibTransId="{74604C67-A6A5-4368-B84E-6E0BE6291BD6}"/>
    <dgm:cxn modelId="{CC9A9AD3-2572-45E5-AD8D-C5DF1B6B5B57}" srcId="{1E505208-FEE2-426B-A0E8-8150F4CFAA5D}" destId="{03BF8615-987C-457B-90C6-9BF8D16D08B8}" srcOrd="6" destOrd="0" parTransId="{98806D6C-6C31-4A2C-B07A-2BA966BB6485}" sibTransId="{3F198891-C4E7-4260-82B3-C7F2AEACDCA0}"/>
    <dgm:cxn modelId="{E4BFBCD4-A50C-4F36-AAE7-66028614C56D}" type="presOf" srcId="{5CBDFCE2-90FE-45ED-B09F-389BCF3E9027}" destId="{B1EC3AE5-379B-46AB-BFCD-01A2348E6793}" srcOrd="1" destOrd="0" presId="urn:microsoft.com/office/officeart/2005/8/layout/list1"/>
    <dgm:cxn modelId="{60655117-B3F9-460B-9608-37367092F363}" srcId="{1E505208-FEE2-426B-A0E8-8150F4CFAA5D}" destId="{E66A7B1C-F327-4F68-80D3-2038D6BAB628}" srcOrd="4" destOrd="0" parTransId="{18494FA4-18CC-410B-B36F-57E702EAE306}" sibTransId="{0C3CCCDF-88A0-40BB-84C7-8DE9DECD21D2}"/>
    <dgm:cxn modelId="{49CD563E-C2B9-46E8-9050-F9B8B5C8602D}" type="presOf" srcId="{44527A9B-FB9E-4A8D-90B8-09930306DADB}" destId="{97BA22B0-A456-4D84-ADCA-2124424C1A6B}" srcOrd="1" destOrd="0" presId="urn:microsoft.com/office/officeart/2005/8/layout/list1"/>
    <dgm:cxn modelId="{2EC9CF5D-0232-4189-BA81-13B430B1F611}" srcId="{1E505208-FEE2-426B-A0E8-8150F4CFAA5D}" destId="{5CBDFCE2-90FE-45ED-B09F-389BCF3E9027}" srcOrd="1" destOrd="0" parTransId="{2EC3FF06-8D87-4C7D-9897-A1C41834ADED}" sibTransId="{3CD0A022-07D6-4362-96B4-C744BE36B7F9}"/>
    <dgm:cxn modelId="{90A96569-E292-4FED-A93B-FBF3896B6807}" type="presOf" srcId="{E66A7B1C-F327-4F68-80D3-2038D6BAB628}" destId="{3CBD357B-0C9D-4D94-A95B-DDB3DF490E1B}" srcOrd="0" destOrd="0" presId="urn:microsoft.com/office/officeart/2005/8/layout/list1"/>
    <dgm:cxn modelId="{1FFCCC68-D0CB-40A5-9DB7-43B3A427705B}" type="presOf" srcId="{E66A7B1C-F327-4F68-80D3-2038D6BAB628}" destId="{9AD5CF67-0FDF-4FC3-8B37-51495D57BD22}" srcOrd="1" destOrd="0" presId="urn:microsoft.com/office/officeart/2005/8/layout/list1"/>
    <dgm:cxn modelId="{63C2D64F-3401-4DFE-9EA4-0FF7AC02C022}" srcId="{1E505208-FEE2-426B-A0E8-8150F4CFAA5D}" destId="{44527A9B-FB9E-4A8D-90B8-09930306DADB}" srcOrd="5" destOrd="0" parTransId="{36561423-90CA-4E80-ACAE-C60B6BA4DD35}" sibTransId="{9E1421E5-0C0A-43A4-9DB8-44EBA3FCBC29}"/>
    <dgm:cxn modelId="{D56C074E-9989-4F51-9052-17CC87A10DE6}" type="presOf" srcId="{30195156-E358-4B08-80B1-06941177F6A0}" destId="{523FA0DF-8522-4CCF-ADAB-55311E873DEB}" srcOrd="1" destOrd="0" presId="urn:microsoft.com/office/officeart/2005/8/layout/list1"/>
    <dgm:cxn modelId="{CCCFE5CE-B455-487B-AD52-D4AE349E2DE2}" type="presOf" srcId="{03BF8615-987C-457B-90C6-9BF8D16D08B8}" destId="{76499F33-E2AB-414A-99F5-BD4176022E7A}" srcOrd="0" destOrd="0" presId="urn:microsoft.com/office/officeart/2005/8/layout/list1"/>
    <dgm:cxn modelId="{25F91735-D448-4257-BCED-C6C6E73B2500}" type="presOf" srcId="{30BE3BA7-F1A2-4F24-8F8E-2A4019372A70}" destId="{95043D81-C653-41B9-9586-553BEA6CAA32}" srcOrd="1" destOrd="0" presId="urn:microsoft.com/office/officeart/2005/8/layout/list1"/>
    <dgm:cxn modelId="{32840729-2267-4145-9429-F0202DF501A1}" srcId="{1E505208-FEE2-426B-A0E8-8150F4CFAA5D}" destId="{30BE3BA7-F1A2-4F24-8F8E-2A4019372A70}" srcOrd="3" destOrd="0" parTransId="{6C7A04C0-E35A-475A-9EF7-E1532024A503}" sibTransId="{119978BB-9418-4838-B9AF-DED1879B736F}"/>
    <dgm:cxn modelId="{9355509F-E5F7-4E53-830A-A917C730F272}" type="presOf" srcId="{03BF8615-987C-457B-90C6-9BF8D16D08B8}" destId="{B1F62D89-2FFD-42BB-BE12-A42949C2492F}" srcOrd="1" destOrd="0" presId="urn:microsoft.com/office/officeart/2005/8/layout/list1"/>
    <dgm:cxn modelId="{BCD4685D-B358-485A-8483-277B93402AC9}" type="presOf" srcId="{88DE5F8F-A45F-492A-992F-413058743C8A}" destId="{864D14B3-622D-4C68-A0CD-443F5F9C6C71}" srcOrd="0" destOrd="0" presId="urn:microsoft.com/office/officeart/2005/8/layout/list1"/>
    <dgm:cxn modelId="{53FC8D48-E9F4-417E-94F5-15A94BAAE39C}" srcId="{1E505208-FEE2-426B-A0E8-8150F4CFAA5D}" destId="{30195156-E358-4B08-80B1-06941177F6A0}" srcOrd="2" destOrd="0" parTransId="{7AB67FDA-F05F-44AA-83F2-2348A3F005EA}" sibTransId="{AE5CC16B-6DE1-4B42-96B8-84D81CD6B46F}"/>
    <dgm:cxn modelId="{1C3680A6-050F-4CA7-9E0D-58F8CAB04B3B}" type="presOf" srcId="{30195156-E358-4B08-80B1-06941177F6A0}" destId="{48184C24-8F84-4581-9BE0-BD25447225BC}" srcOrd="0" destOrd="0" presId="urn:microsoft.com/office/officeart/2005/8/layout/list1"/>
    <dgm:cxn modelId="{06ABFAB7-FA5F-4FE7-B2A5-3C4498CFED21}" type="presOf" srcId="{30BE3BA7-F1A2-4F24-8F8E-2A4019372A70}" destId="{E1A31F6A-1D5D-4D60-8CE0-624F126599CD}" srcOrd="0" destOrd="0" presId="urn:microsoft.com/office/officeart/2005/8/layout/list1"/>
    <dgm:cxn modelId="{0E72F6B2-5B42-4F42-9619-E698D7497891}" type="presOf" srcId="{5CBDFCE2-90FE-45ED-B09F-389BCF3E9027}" destId="{4E94C604-F3A5-4DDB-B09C-94B85DA3E2A7}" srcOrd="0" destOrd="0" presId="urn:microsoft.com/office/officeart/2005/8/layout/list1"/>
    <dgm:cxn modelId="{7A98F77D-D24B-4494-978F-43FB7ECB78A9}" type="presOf" srcId="{1E505208-FEE2-426B-A0E8-8150F4CFAA5D}" destId="{D7263E62-5BF5-423E-BBE0-37781E8D56F6}" srcOrd="0" destOrd="0" presId="urn:microsoft.com/office/officeart/2005/8/layout/list1"/>
    <dgm:cxn modelId="{E533F2A0-3742-4AB2-A020-C02CFAA60490}" type="presParOf" srcId="{D7263E62-5BF5-423E-BBE0-37781E8D56F6}" destId="{5872BCF5-E6AC-410E-91CC-74F2AE946D20}" srcOrd="0" destOrd="0" presId="urn:microsoft.com/office/officeart/2005/8/layout/list1"/>
    <dgm:cxn modelId="{1C87D551-A45C-4C3D-A8E5-B6405C8F5381}" type="presParOf" srcId="{5872BCF5-E6AC-410E-91CC-74F2AE946D20}" destId="{864D14B3-622D-4C68-A0CD-443F5F9C6C71}" srcOrd="0" destOrd="0" presId="urn:microsoft.com/office/officeart/2005/8/layout/list1"/>
    <dgm:cxn modelId="{D6E2D725-B4E8-421E-8047-6931CF536179}" type="presParOf" srcId="{5872BCF5-E6AC-410E-91CC-74F2AE946D20}" destId="{4C4A7355-7C3B-4C20-81BB-7483602C13E5}" srcOrd="1" destOrd="0" presId="urn:microsoft.com/office/officeart/2005/8/layout/list1"/>
    <dgm:cxn modelId="{86BC2652-4BBB-4EA4-8B67-5DBE0422251F}" type="presParOf" srcId="{D7263E62-5BF5-423E-BBE0-37781E8D56F6}" destId="{CCEC19C2-67CF-46B6-8D7B-43942F3CD194}" srcOrd="1" destOrd="0" presId="urn:microsoft.com/office/officeart/2005/8/layout/list1"/>
    <dgm:cxn modelId="{70BFD69D-40D1-4876-8985-C22D1F352AF3}" type="presParOf" srcId="{D7263E62-5BF5-423E-BBE0-37781E8D56F6}" destId="{ECFAA25C-5A95-4261-BF78-8789A0B64C13}" srcOrd="2" destOrd="0" presId="urn:microsoft.com/office/officeart/2005/8/layout/list1"/>
    <dgm:cxn modelId="{02910E37-33DF-4EE6-AEA2-C1AD77162060}" type="presParOf" srcId="{D7263E62-5BF5-423E-BBE0-37781E8D56F6}" destId="{EDFC5BE1-968B-4821-8B9F-BD741B68CBF8}" srcOrd="3" destOrd="0" presId="urn:microsoft.com/office/officeart/2005/8/layout/list1"/>
    <dgm:cxn modelId="{419570E7-8E68-4587-AC03-75C58ADA31B2}" type="presParOf" srcId="{D7263E62-5BF5-423E-BBE0-37781E8D56F6}" destId="{47967858-8804-4BE2-8C66-7784FDCC077B}" srcOrd="4" destOrd="0" presId="urn:microsoft.com/office/officeart/2005/8/layout/list1"/>
    <dgm:cxn modelId="{6D73F93D-6580-4E67-9149-DE44710C94E3}" type="presParOf" srcId="{47967858-8804-4BE2-8C66-7784FDCC077B}" destId="{4E94C604-F3A5-4DDB-B09C-94B85DA3E2A7}" srcOrd="0" destOrd="0" presId="urn:microsoft.com/office/officeart/2005/8/layout/list1"/>
    <dgm:cxn modelId="{14221F2A-D4E6-4F19-9FCE-A3E31A9847C5}" type="presParOf" srcId="{47967858-8804-4BE2-8C66-7784FDCC077B}" destId="{B1EC3AE5-379B-46AB-BFCD-01A2348E6793}" srcOrd="1" destOrd="0" presId="urn:microsoft.com/office/officeart/2005/8/layout/list1"/>
    <dgm:cxn modelId="{74FCE062-F80F-4CF2-BDD4-9B11CCF97A54}" type="presParOf" srcId="{D7263E62-5BF5-423E-BBE0-37781E8D56F6}" destId="{EB66CF47-4D9C-4534-8D93-1EA3CF60207D}" srcOrd="5" destOrd="0" presId="urn:microsoft.com/office/officeart/2005/8/layout/list1"/>
    <dgm:cxn modelId="{50E7F94E-017F-483E-9998-FEC277AD9F19}" type="presParOf" srcId="{D7263E62-5BF5-423E-BBE0-37781E8D56F6}" destId="{1059A466-CA20-41A9-8E07-12C23A4D6B87}" srcOrd="6" destOrd="0" presId="urn:microsoft.com/office/officeart/2005/8/layout/list1"/>
    <dgm:cxn modelId="{6501F682-691A-44A3-8E73-B1A7273B30AF}" type="presParOf" srcId="{D7263E62-5BF5-423E-BBE0-37781E8D56F6}" destId="{7B8C551F-A8A7-44D0-A031-9BB9D7E09E02}" srcOrd="7" destOrd="0" presId="urn:microsoft.com/office/officeart/2005/8/layout/list1"/>
    <dgm:cxn modelId="{4F4318A4-4C79-47AD-905B-82594E1B6A35}" type="presParOf" srcId="{D7263E62-5BF5-423E-BBE0-37781E8D56F6}" destId="{9D82A330-AA9D-489F-9664-5849DBFD34F5}" srcOrd="8" destOrd="0" presId="urn:microsoft.com/office/officeart/2005/8/layout/list1"/>
    <dgm:cxn modelId="{1E67638F-1584-4761-94C8-41399627DF49}" type="presParOf" srcId="{9D82A330-AA9D-489F-9664-5849DBFD34F5}" destId="{48184C24-8F84-4581-9BE0-BD25447225BC}" srcOrd="0" destOrd="0" presId="urn:microsoft.com/office/officeart/2005/8/layout/list1"/>
    <dgm:cxn modelId="{0D203FA2-F406-4623-8397-CBB17FCE88AE}" type="presParOf" srcId="{9D82A330-AA9D-489F-9664-5849DBFD34F5}" destId="{523FA0DF-8522-4CCF-ADAB-55311E873DEB}" srcOrd="1" destOrd="0" presId="urn:microsoft.com/office/officeart/2005/8/layout/list1"/>
    <dgm:cxn modelId="{0E17AFF8-771C-4A81-95CB-0A7D9E1D1C6A}" type="presParOf" srcId="{D7263E62-5BF5-423E-BBE0-37781E8D56F6}" destId="{DA57960D-D80D-49B6-A01D-6A5AECA9914D}" srcOrd="9" destOrd="0" presId="urn:microsoft.com/office/officeart/2005/8/layout/list1"/>
    <dgm:cxn modelId="{22B43FDC-8D1D-4A94-A3ED-2335D5A34C15}" type="presParOf" srcId="{D7263E62-5BF5-423E-BBE0-37781E8D56F6}" destId="{9B4A3A42-70D6-4B72-947E-9067D7FF7452}" srcOrd="10" destOrd="0" presId="urn:microsoft.com/office/officeart/2005/8/layout/list1"/>
    <dgm:cxn modelId="{EAF37299-DDE1-408D-91D0-075E3748931E}" type="presParOf" srcId="{D7263E62-5BF5-423E-BBE0-37781E8D56F6}" destId="{DE2BD201-74CA-4821-A5B9-036EE021773D}" srcOrd="11" destOrd="0" presId="urn:microsoft.com/office/officeart/2005/8/layout/list1"/>
    <dgm:cxn modelId="{B3893F89-2F36-4AAD-B0CC-8994E35C8FB5}" type="presParOf" srcId="{D7263E62-5BF5-423E-BBE0-37781E8D56F6}" destId="{59268830-A11E-4F66-AE00-3A0FB97A9BD6}" srcOrd="12" destOrd="0" presId="urn:microsoft.com/office/officeart/2005/8/layout/list1"/>
    <dgm:cxn modelId="{DF08AD23-641D-46A2-8789-D545AD0C328F}" type="presParOf" srcId="{59268830-A11E-4F66-AE00-3A0FB97A9BD6}" destId="{E1A31F6A-1D5D-4D60-8CE0-624F126599CD}" srcOrd="0" destOrd="0" presId="urn:microsoft.com/office/officeart/2005/8/layout/list1"/>
    <dgm:cxn modelId="{1C8D58D9-5E02-4965-953C-DF4BB22AE890}" type="presParOf" srcId="{59268830-A11E-4F66-AE00-3A0FB97A9BD6}" destId="{95043D81-C653-41B9-9586-553BEA6CAA32}" srcOrd="1" destOrd="0" presId="urn:microsoft.com/office/officeart/2005/8/layout/list1"/>
    <dgm:cxn modelId="{9F380F0E-C0D6-4F14-9ADC-EAC2D26B3660}" type="presParOf" srcId="{D7263E62-5BF5-423E-BBE0-37781E8D56F6}" destId="{98299C71-256B-4966-992F-6F7047B43CEE}" srcOrd="13" destOrd="0" presId="urn:microsoft.com/office/officeart/2005/8/layout/list1"/>
    <dgm:cxn modelId="{E645D1C8-64D0-4FFA-9954-6DAEE620B81E}" type="presParOf" srcId="{D7263E62-5BF5-423E-BBE0-37781E8D56F6}" destId="{BD76A24C-7463-4991-9093-902855239F4D}" srcOrd="14" destOrd="0" presId="urn:microsoft.com/office/officeart/2005/8/layout/list1"/>
    <dgm:cxn modelId="{D2DD7EC1-1E1B-459E-9D30-0096D448B0A1}" type="presParOf" srcId="{D7263E62-5BF5-423E-BBE0-37781E8D56F6}" destId="{96DA10AE-FD27-41A0-8FDD-1F07FF2023EA}" srcOrd="15" destOrd="0" presId="urn:microsoft.com/office/officeart/2005/8/layout/list1"/>
    <dgm:cxn modelId="{10A047E0-1DD3-4E65-B5E4-192DB71C953C}" type="presParOf" srcId="{D7263E62-5BF5-423E-BBE0-37781E8D56F6}" destId="{BD4B2548-86C6-4CE8-9B10-20E96C2A8E08}" srcOrd="16" destOrd="0" presId="urn:microsoft.com/office/officeart/2005/8/layout/list1"/>
    <dgm:cxn modelId="{388D48AA-493E-46E8-92FB-50E479874E22}" type="presParOf" srcId="{BD4B2548-86C6-4CE8-9B10-20E96C2A8E08}" destId="{3CBD357B-0C9D-4D94-A95B-DDB3DF490E1B}" srcOrd="0" destOrd="0" presId="urn:microsoft.com/office/officeart/2005/8/layout/list1"/>
    <dgm:cxn modelId="{824B4641-3098-4B26-B83E-2BC5269222D8}" type="presParOf" srcId="{BD4B2548-86C6-4CE8-9B10-20E96C2A8E08}" destId="{9AD5CF67-0FDF-4FC3-8B37-51495D57BD22}" srcOrd="1" destOrd="0" presId="urn:microsoft.com/office/officeart/2005/8/layout/list1"/>
    <dgm:cxn modelId="{99BF4132-48D6-4169-BE4B-CACB97F5C348}" type="presParOf" srcId="{D7263E62-5BF5-423E-BBE0-37781E8D56F6}" destId="{F6EA663F-E4BE-4233-A7DD-B78684B511DB}" srcOrd="17" destOrd="0" presId="urn:microsoft.com/office/officeart/2005/8/layout/list1"/>
    <dgm:cxn modelId="{ED62D706-4765-45EF-950C-E4E2F4B16913}" type="presParOf" srcId="{D7263E62-5BF5-423E-BBE0-37781E8D56F6}" destId="{0817668E-BC78-45C4-B0E8-998EB59E8067}" srcOrd="18" destOrd="0" presId="urn:microsoft.com/office/officeart/2005/8/layout/list1"/>
    <dgm:cxn modelId="{B8DA6F53-8FAA-4821-938A-E2D4429DB317}" type="presParOf" srcId="{D7263E62-5BF5-423E-BBE0-37781E8D56F6}" destId="{3976915F-3683-41AA-B103-B3F11082CE85}" srcOrd="19" destOrd="0" presId="urn:microsoft.com/office/officeart/2005/8/layout/list1"/>
    <dgm:cxn modelId="{7FDFAE6A-62AA-462A-9C62-B6C58583E356}" type="presParOf" srcId="{D7263E62-5BF5-423E-BBE0-37781E8D56F6}" destId="{4B10349A-7B5B-4AD9-BC8D-D4D61FACD65B}" srcOrd="20" destOrd="0" presId="urn:microsoft.com/office/officeart/2005/8/layout/list1"/>
    <dgm:cxn modelId="{D32CF6D7-BBEC-4471-8101-B918F9613191}" type="presParOf" srcId="{4B10349A-7B5B-4AD9-BC8D-D4D61FACD65B}" destId="{C56EA75D-D077-4696-89D5-5F471C90CC2B}" srcOrd="0" destOrd="0" presId="urn:microsoft.com/office/officeart/2005/8/layout/list1"/>
    <dgm:cxn modelId="{33F5B992-A248-4CCD-9D12-C0ED1BEC22EE}" type="presParOf" srcId="{4B10349A-7B5B-4AD9-BC8D-D4D61FACD65B}" destId="{97BA22B0-A456-4D84-ADCA-2124424C1A6B}" srcOrd="1" destOrd="0" presId="urn:microsoft.com/office/officeart/2005/8/layout/list1"/>
    <dgm:cxn modelId="{4E24AC30-C27F-40E2-AAE9-38215C4AA087}" type="presParOf" srcId="{D7263E62-5BF5-423E-BBE0-37781E8D56F6}" destId="{B359BE34-CD0F-420C-9498-0779DB6F2A51}" srcOrd="21" destOrd="0" presId="urn:microsoft.com/office/officeart/2005/8/layout/list1"/>
    <dgm:cxn modelId="{DC3F546B-336A-431C-93F6-AE6546DEDB5D}" type="presParOf" srcId="{D7263E62-5BF5-423E-BBE0-37781E8D56F6}" destId="{8B754CB5-142D-45EB-BF40-E448B8928135}" srcOrd="22" destOrd="0" presId="urn:microsoft.com/office/officeart/2005/8/layout/list1"/>
    <dgm:cxn modelId="{02873D2E-CBB7-4EF8-9E7C-B0B227FCDA21}" type="presParOf" srcId="{D7263E62-5BF5-423E-BBE0-37781E8D56F6}" destId="{EA7A32F5-F7DA-4752-918F-BF93E5D8ABDB}" srcOrd="23" destOrd="0" presId="urn:microsoft.com/office/officeart/2005/8/layout/list1"/>
    <dgm:cxn modelId="{FD63F33F-3700-458D-8C60-FA4D959DC793}" type="presParOf" srcId="{D7263E62-5BF5-423E-BBE0-37781E8D56F6}" destId="{E8860504-B08B-40C0-A87E-82DCF6DFA1A2}" srcOrd="24" destOrd="0" presId="urn:microsoft.com/office/officeart/2005/8/layout/list1"/>
    <dgm:cxn modelId="{86C85BBE-E608-42F8-AB72-EF8B334D719E}" type="presParOf" srcId="{E8860504-B08B-40C0-A87E-82DCF6DFA1A2}" destId="{76499F33-E2AB-414A-99F5-BD4176022E7A}" srcOrd="0" destOrd="0" presId="urn:microsoft.com/office/officeart/2005/8/layout/list1"/>
    <dgm:cxn modelId="{4E59C911-007B-4887-9653-F8B57E31E088}" type="presParOf" srcId="{E8860504-B08B-40C0-A87E-82DCF6DFA1A2}" destId="{B1F62D89-2FFD-42BB-BE12-A42949C2492F}" srcOrd="1" destOrd="0" presId="urn:microsoft.com/office/officeart/2005/8/layout/list1"/>
    <dgm:cxn modelId="{89338CF3-F190-4B2B-9612-59233B516F70}" type="presParOf" srcId="{D7263E62-5BF5-423E-BBE0-37781E8D56F6}" destId="{4E806D5A-4E7B-4218-A06A-88B492A9E2E1}" srcOrd="25" destOrd="0" presId="urn:microsoft.com/office/officeart/2005/8/layout/list1"/>
    <dgm:cxn modelId="{9193B552-BF52-4E7A-A920-57764E86287A}" type="presParOf" srcId="{D7263E62-5BF5-423E-BBE0-37781E8D56F6}" destId="{D94A4F8E-F0EA-4755-AFA6-5AB57FA6A30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060D05-9757-4611-9C80-4672E8C46B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183741-11A6-4794-B0E1-B65706B23E48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sq-AL" sz="1600" dirty="0" smtClean="0">
              <a:latin typeface="Times New Roman" pitchFamily="18" charset="0"/>
              <a:cs typeface="Times New Roman" pitchFamily="18" charset="0"/>
            </a:rPr>
            <a:t>Rezistenca ( specifike ) elektrike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03DDA7A-5A7D-4E7C-95B3-C738817EDB37}" type="parTrans" cxnId="{0EA2FCC4-EC9F-4ACF-9E0B-2160CFA22D76}">
      <dgm:prSet/>
      <dgm:spPr/>
      <dgm:t>
        <a:bodyPr/>
        <a:lstStyle/>
        <a:p>
          <a:endParaRPr lang="en-US"/>
        </a:p>
      </dgm:t>
    </dgm:pt>
    <dgm:pt modelId="{129027CA-EC29-447D-AEA8-0A6D1BCA6BBD}" type="sibTrans" cxnId="{0EA2FCC4-EC9F-4ACF-9E0B-2160CFA22D76}">
      <dgm:prSet/>
      <dgm:spPr/>
      <dgm:t>
        <a:bodyPr/>
        <a:lstStyle/>
        <a:p>
          <a:endParaRPr lang="en-US"/>
        </a:p>
      </dgm:t>
    </dgm:pt>
    <dgm:pt modelId="{30962308-0107-4378-89A5-F3B3C0213FDE}">
      <dgm:prSet phldrT="[Text]"/>
      <dgm:spPr/>
      <dgm:t>
        <a:bodyPr/>
        <a:lstStyle/>
        <a:p>
          <a:r>
            <a:rPr lang="sq-AL" dirty="0" smtClean="0"/>
            <a:t>10</a:t>
          </a:r>
          <a:r>
            <a:rPr lang="sq-AL" baseline="30000" dirty="0" smtClean="0"/>
            <a:t>-8</a:t>
          </a:r>
          <a:r>
            <a:rPr lang="sq-AL" dirty="0" smtClean="0"/>
            <a:t> [Ωm]  në metale</a:t>
          </a:r>
          <a:endParaRPr lang="en-US" dirty="0"/>
        </a:p>
      </dgm:t>
    </dgm:pt>
    <dgm:pt modelId="{2EA5180D-3916-433F-94A6-DF965E135804}" type="sibTrans" cxnId="{3D85B4EF-A8FF-467C-81A3-F650D932598F}">
      <dgm:prSet/>
      <dgm:spPr/>
      <dgm:t>
        <a:bodyPr/>
        <a:lstStyle/>
        <a:p>
          <a:endParaRPr lang="en-US"/>
        </a:p>
      </dgm:t>
    </dgm:pt>
    <dgm:pt modelId="{BDF0C0C0-F08E-46C4-BDD4-AD31D327EEFF}" type="parTrans" cxnId="{3D85B4EF-A8FF-467C-81A3-F650D932598F}">
      <dgm:prSet/>
      <dgm:spPr/>
      <dgm:t>
        <a:bodyPr/>
        <a:lstStyle/>
        <a:p>
          <a:endParaRPr lang="en-US"/>
        </a:p>
      </dgm:t>
    </dgm:pt>
    <dgm:pt modelId="{A31AEE53-DF14-4BFE-B408-C5EE39189DDC}">
      <dgm:prSet phldrT="[Text]"/>
      <dgm:spPr/>
      <dgm:t>
        <a:bodyPr/>
        <a:lstStyle/>
        <a:p>
          <a:r>
            <a:rPr lang="sq-AL" dirty="0" smtClean="0"/>
            <a:t>10</a:t>
          </a:r>
          <a:r>
            <a:rPr lang="sq-AL" baseline="30000" dirty="0" smtClean="0"/>
            <a:t>16 </a:t>
          </a:r>
          <a:r>
            <a:rPr lang="sq-AL" dirty="0" smtClean="0"/>
            <a:t>[Ωm]  në izolator</a:t>
          </a:r>
          <a:endParaRPr lang="en-US" dirty="0"/>
        </a:p>
      </dgm:t>
    </dgm:pt>
    <dgm:pt modelId="{DD7CECD1-34BA-4EBF-B3B7-7A3102B072D0}" type="parTrans" cxnId="{D1CB55D2-FC53-4680-B576-DF003582633B}">
      <dgm:prSet/>
      <dgm:spPr/>
      <dgm:t>
        <a:bodyPr/>
        <a:lstStyle/>
        <a:p>
          <a:endParaRPr lang="en-US"/>
        </a:p>
      </dgm:t>
    </dgm:pt>
    <dgm:pt modelId="{264EFA38-AA30-4E0A-97F2-58B610725D80}" type="sibTrans" cxnId="{D1CB55D2-FC53-4680-B576-DF003582633B}">
      <dgm:prSet/>
      <dgm:spPr/>
      <dgm:t>
        <a:bodyPr/>
        <a:lstStyle/>
        <a:p>
          <a:endParaRPr lang="en-US"/>
        </a:p>
      </dgm:t>
    </dgm:pt>
    <dgm:pt modelId="{B1C9DA6B-2C39-4BF3-86BA-6C7E310D2FB5}" type="pres">
      <dgm:prSet presAssocID="{96060D05-9757-4611-9C80-4672E8C46B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5E3AA-808C-4FC1-9C86-A86F5745D572}" type="pres">
      <dgm:prSet presAssocID="{A6183741-11A6-4794-B0E1-B65706B23E48}" presName="parentText" presStyleLbl="node1" presStyleIdx="0" presStyleCnt="1" custScaleX="67213" custLinFactNeighborX="-13115" custLinFactNeighborY="-3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8B6A3-38A8-472F-9B8D-F24BF99C7C7A}" type="pres">
      <dgm:prSet presAssocID="{A6183741-11A6-4794-B0E1-B65706B23E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B55D2-FC53-4680-B576-DF003582633B}" srcId="{A6183741-11A6-4794-B0E1-B65706B23E48}" destId="{A31AEE53-DF14-4BFE-B408-C5EE39189DDC}" srcOrd="1" destOrd="0" parTransId="{DD7CECD1-34BA-4EBF-B3B7-7A3102B072D0}" sibTransId="{264EFA38-AA30-4E0A-97F2-58B610725D80}"/>
    <dgm:cxn modelId="{6FE25F74-AA3D-42A1-8F76-439CC90A1451}" type="presOf" srcId="{A6183741-11A6-4794-B0E1-B65706B23E48}" destId="{46D5E3AA-808C-4FC1-9C86-A86F5745D572}" srcOrd="0" destOrd="0" presId="urn:microsoft.com/office/officeart/2005/8/layout/vList2"/>
    <dgm:cxn modelId="{0EA2FCC4-EC9F-4ACF-9E0B-2160CFA22D76}" srcId="{96060D05-9757-4611-9C80-4672E8C46BB6}" destId="{A6183741-11A6-4794-B0E1-B65706B23E48}" srcOrd="0" destOrd="0" parTransId="{703DDA7A-5A7D-4E7C-95B3-C738817EDB37}" sibTransId="{129027CA-EC29-447D-AEA8-0A6D1BCA6BBD}"/>
    <dgm:cxn modelId="{3D85B4EF-A8FF-467C-81A3-F650D932598F}" srcId="{A6183741-11A6-4794-B0E1-B65706B23E48}" destId="{30962308-0107-4378-89A5-F3B3C0213FDE}" srcOrd="0" destOrd="0" parTransId="{BDF0C0C0-F08E-46C4-BDD4-AD31D327EEFF}" sibTransId="{2EA5180D-3916-433F-94A6-DF965E135804}"/>
    <dgm:cxn modelId="{9D020CA3-58F2-4B0A-900A-8F8ECD7ED69A}" type="presOf" srcId="{96060D05-9757-4611-9C80-4672E8C46BB6}" destId="{B1C9DA6B-2C39-4BF3-86BA-6C7E310D2FB5}" srcOrd="0" destOrd="0" presId="urn:microsoft.com/office/officeart/2005/8/layout/vList2"/>
    <dgm:cxn modelId="{53312594-7649-4A97-860B-4FB4E66BE08E}" type="presOf" srcId="{A31AEE53-DF14-4BFE-B408-C5EE39189DDC}" destId="{4BF8B6A3-38A8-472F-9B8D-F24BF99C7C7A}" srcOrd="0" destOrd="1" presId="urn:microsoft.com/office/officeart/2005/8/layout/vList2"/>
    <dgm:cxn modelId="{6398565D-F502-456A-9A08-5526B0F417ED}" type="presOf" srcId="{30962308-0107-4378-89A5-F3B3C0213FDE}" destId="{4BF8B6A3-38A8-472F-9B8D-F24BF99C7C7A}" srcOrd="0" destOrd="0" presId="urn:microsoft.com/office/officeart/2005/8/layout/vList2"/>
    <dgm:cxn modelId="{E7BA9AEB-2ED9-4ADF-9A83-5C1607CAA9E3}" type="presParOf" srcId="{B1C9DA6B-2C39-4BF3-86BA-6C7E310D2FB5}" destId="{46D5E3AA-808C-4FC1-9C86-A86F5745D572}" srcOrd="0" destOrd="0" presId="urn:microsoft.com/office/officeart/2005/8/layout/vList2"/>
    <dgm:cxn modelId="{C291CA40-8482-401B-A88A-82AA095B04E4}" type="presParOf" srcId="{B1C9DA6B-2C39-4BF3-86BA-6C7E310D2FB5}" destId="{4BF8B6A3-38A8-472F-9B8D-F24BF99C7C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947379-D0BC-4B64-815A-F6D18442ED56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8FE4FC2-F7B8-4244-A3C3-A4528004A774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q-AL" sz="1400" dirty="0" smtClean="0"/>
            <a:t>Rezistenca elektrike</a:t>
          </a:r>
          <a:endParaRPr lang="en-US" sz="1400" dirty="0"/>
        </a:p>
      </dgm:t>
    </dgm:pt>
    <dgm:pt modelId="{02F46684-4BF9-486A-9D5B-7EA3FB84DAA8}" type="parTrans" cxnId="{94A30D5C-DC6C-47A2-8E39-4462CEB1B5BE}">
      <dgm:prSet/>
      <dgm:spPr/>
      <dgm:t>
        <a:bodyPr/>
        <a:lstStyle/>
        <a:p>
          <a:endParaRPr lang="en-US" sz="1200"/>
        </a:p>
      </dgm:t>
    </dgm:pt>
    <dgm:pt modelId="{5692C792-D790-4E2E-ACE7-541DB5115C5B}" type="sibTrans" cxnId="{94A30D5C-DC6C-47A2-8E39-4462CEB1B5BE}">
      <dgm:prSet/>
      <dgm:spPr/>
      <dgm:t>
        <a:bodyPr/>
        <a:lstStyle/>
        <a:p>
          <a:endParaRPr lang="en-US" sz="1200"/>
        </a:p>
      </dgm:t>
    </dgm:pt>
    <dgm:pt modelId="{721E83D5-6E62-4356-BB06-41A72BD86BE9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q-AL" sz="1400" dirty="0" smtClean="0"/>
            <a:t>papastërtitë</a:t>
          </a:r>
          <a:endParaRPr lang="en-US" sz="1400" dirty="0"/>
        </a:p>
      </dgm:t>
    </dgm:pt>
    <dgm:pt modelId="{BE920337-5721-4C32-BEBC-CCFEB321E23D}" type="parTrans" cxnId="{FD625985-3BD9-412E-BC4C-0268D7A1700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200"/>
        </a:p>
      </dgm:t>
    </dgm:pt>
    <dgm:pt modelId="{2B19968E-0330-4780-86B2-03EE921F2A64}" type="sibTrans" cxnId="{FD625985-3BD9-412E-BC4C-0268D7A17008}">
      <dgm:prSet/>
      <dgm:spPr/>
      <dgm:t>
        <a:bodyPr/>
        <a:lstStyle/>
        <a:p>
          <a:endParaRPr lang="en-US" sz="1200"/>
        </a:p>
      </dgm:t>
    </dgm:pt>
    <dgm:pt modelId="{850218EE-55CC-4D73-873D-086236E031D0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q-AL" sz="1400" dirty="0" smtClean="0"/>
            <a:t>defektet</a:t>
          </a:r>
          <a:endParaRPr lang="en-US" sz="1400" dirty="0"/>
        </a:p>
      </dgm:t>
    </dgm:pt>
    <dgm:pt modelId="{EF6F623A-5328-4FD0-B24C-2AB4A4E1E670}" type="parTrans" cxnId="{24ACA60A-E858-4F7D-81DF-A20B873C4B9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200"/>
        </a:p>
      </dgm:t>
    </dgm:pt>
    <dgm:pt modelId="{A7BF832C-F7BC-4A07-85C2-38CD301BDCA3}" type="sibTrans" cxnId="{24ACA60A-E858-4F7D-81DF-A20B873C4B90}">
      <dgm:prSet/>
      <dgm:spPr/>
      <dgm:t>
        <a:bodyPr/>
        <a:lstStyle/>
        <a:p>
          <a:endParaRPr lang="en-US" sz="1200"/>
        </a:p>
      </dgm:t>
    </dgm:pt>
    <dgm:pt modelId="{B16A6D44-190A-4AD8-80F7-DAD6035D6C5A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q-AL" sz="1400" dirty="0" smtClean="0"/>
            <a:t>fononet</a:t>
          </a:r>
          <a:endParaRPr lang="en-US" sz="1400" dirty="0"/>
        </a:p>
      </dgm:t>
    </dgm:pt>
    <dgm:pt modelId="{978A5379-0F0E-4861-801D-D4A72762B7FB}" type="parTrans" cxnId="{F9AB0A47-92AF-4A17-B36F-4509767E98E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200"/>
        </a:p>
      </dgm:t>
    </dgm:pt>
    <dgm:pt modelId="{79C6040D-E484-4C5F-9985-E62E0111C111}" type="sibTrans" cxnId="{F9AB0A47-92AF-4A17-B36F-4509767E98EA}">
      <dgm:prSet/>
      <dgm:spPr/>
      <dgm:t>
        <a:bodyPr/>
        <a:lstStyle/>
        <a:p>
          <a:endParaRPr lang="en-US" sz="1200"/>
        </a:p>
      </dgm:t>
    </dgm:pt>
    <dgm:pt modelId="{E49A15F9-B19A-47E3-B633-B7AEC3E299E8}" type="pres">
      <dgm:prSet presAssocID="{14947379-D0BC-4B64-815A-F6D18442ED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7F2F7-5BFB-4BCA-BFEA-28719AFDA035}" type="pres">
      <dgm:prSet presAssocID="{A8FE4FC2-F7B8-4244-A3C3-A4528004A774}" presName="centerShape" presStyleLbl="node0" presStyleIdx="0" presStyleCnt="1" custScaleX="176752"/>
      <dgm:spPr/>
      <dgm:t>
        <a:bodyPr/>
        <a:lstStyle/>
        <a:p>
          <a:endParaRPr lang="en-US"/>
        </a:p>
      </dgm:t>
    </dgm:pt>
    <dgm:pt modelId="{EA41FECE-9494-40C6-8404-87F31B5884E9}" type="pres">
      <dgm:prSet presAssocID="{BE920337-5721-4C32-BEBC-CCFEB321E23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95E706F-C26C-4D84-A3CD-69E198A87060}" type="pres">
      <dgm:prSet presAssocID="{721E83D5-6E62-4356-BB06-41A72BD86BE9}" presName="node" presStyleLbl="node1" presStyleIdx="0" presStyleCnt="3" custScaleX="144954" custRadScaleRad="112708" custRadScaleInc="-1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65D59-2544-429C-8B23-CBC4DFB4B221}" type="pres">
      <dgm:prSet presAssocID="{EF6F623A-5328-4FD0-B24C-2AB4A4E1E67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F0DADBA-85B0-40A6-9410-1881DD8DB171}" type="pres">
      <dgm:prSet presAssocID="{850218EE-55CC-4D73-873D-086236E031D0}" presName="node" presStyleLbl="node1" presStyleIdx="1" presStyleCnt="3" custRadScaleRad="100109" custRadScaleInc="4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94128-5527-4E81-8CAC-44BFCAB02B2C}" type="pres">
      <dgm:prSet presAssocID="{978A5379-0F0E-4861-801D-D4A72762B7F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77A0BAF-B0CB-4A55-9E8D-C53E2763E318}" type="pres">
      <dgm:prSet presAssocID="{B16A6D44-190A-4AD8-80F7-DAD6035D6C5A}" presName="node" presStyleLbl="node1" presStyleIdx="2" presStyleCnt="3" custRadScaleRad="101240" custRadScaleInc="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FCA47-5744-4A59-ACAF-7B3E3B040F69}" type="presOf" srcId="{A8FE4FC2-F7B8-4244-A3C3-A4528004A774}" destId="{0067F2F7-5BFB-4BCA-BFEA-28719AFDA035}" srcOrd="0" destOrd="0" presId="urn:microsoft.com/office/officeart/2005/8/layout/radial4"/>
    <dgm:cxn modelId="{95942FFE-5903-4675-9BE3-9324FBFF8656}" type="presOf" srcId="{14947379-D0BC-4B64-815A-F6D18442ED56}" destId="{E49A15F9-B19A-47E3-B633-B7AEC3E299E8}" srcOrd="0" destOrd="0" presId="urn:microsoft.com/office/officeart/2005/8/layout/radial4"/>
    <dgm:cxn modelId="{94A30D5C-DC6C-47A2-8E39-4462CEB1B5BE}" srcId="{14947379-D0BC-4B64-815A-F6D18442ED56}" destId="{A8FE4FC2-F7B8-4244-A3C3-A4528004A774}" srcOrd="0" destOrd="0" parTransId="{02F46684-4BF9-486A-9D5B-7EA3FB84DAA8}" sibTransId="{5692C792-D790-4E2E-ACE7-541DB5115C5B}"/>
    <dgm:cxn modelId="{B688E665-E1CE-440A-A284-8FBFD4CBF57B}" type="presOf" srcId="{BE920337-5721-4C32-BEBC-CCFEB321E23D}" destId="{EA41FECE-9494-40C6-8404-87F31B5884E9}" srcOrd="0" destOrd="0" presId="urn:microsoft.com/office/officeart/2005/8/layout/radial4"/>
    <dgm:cxn modelId="{63D008E2-26C6-40CB-ABC3-8A316D0FFAA3}" type="presOf" srcId="{EF6F623A-5328-4FD0-B24C-2AB4A4E1E670}" destId="{DC765D59-2544-429C-8B23-CBC4DFB4B221}" srcOrd="0" destOrd="0" presId="urn:microsoft.com/office/officeart/2005/8/layout/radial4"/>
    <dgm:cxn modelId="{F9AB0A47-92AF-4A17-B36F-4509767E98EA}" srcId="{A8FE4FC2-F7B8-4244-A3C3-A4528004A774}" destId="{B16A6D44-190A-4AD8-80F7-DAD6035D6C5A}" srcOrd="2" destOrd="0" parTransId="{978A5379-0F0E-4861-801D-D4A72762B7FB}" sibTransId="{79C6040D-E484-4C5F-9985-E62E0111C111}"/>
    <dgm:cxn modelId="{24ACA60A-E858-4F7D-81DF-A20B873C4B90}" srcId="{A8FE4FC2-F7B8-4244-A3C3-A4528004A774}" destId="{850218EE-55CC-4D73-873D-086236E031D0}" srcOrd="1" destOrd="0" parTransId="{EF6F623A-5328-4FD0-B24C-2AB4A4E1E670}" sibTransId="{A7BF832C-F7BC-4A07-85C2-38CD301BDCA3}"/>
    <dgm:cxn modelId="{3360B930-138F-4210-9739-DF822186B001}" type="presOf" srcId="{978A5379-0F0E-4861-801D-D4A72762B7FB}" destId="{25694128-5527-4E81-8CAC-44BFCAB02B2C}" srcOrd="0" destOrd="0" presId="urn:microsoft.com/office/officeart/2005/8/layout/radial4"/>
    <dgm:cxn modelId="{FD625985-3BD9-412E-BC4C-0268D7A17008}" srcId="{A8FE4FC2-F7B8-4244-A3C3-A4528004A774}" destId="{721E83D5-6E62-4356-BB06-41A72BD86BE9}" srcOrd="0" destOrd="0" parTransId="{BE920337-5721-4C32-BEBC-CCFEB321E23D}" sibTransId="{2B19968E-0330-4780-86B2-03EE921F2A64}"/>
    <dgm:cxn modelId="{C56FA103-53E5-4893-A1D1-354FF837BAC4}" type="presOf" srcId="{850218EE-55CC-4D73-873D-086236E031D0}" destId="{CF0DADBA-85B0-40A6-9410-1881DD8DB171}" srcOrd="0" destOrd="0" presId="urn:microsoft.com/office/officeart/2005/8/layout/radial4"/>
    <dgm:cxn modelId="{17387E39-8BDD-4835-AF7D-622CE1F978F5}" type="presOf" srcId="{B16A6D44-190A-4AD8-80F7-DAD6035D6C5A}" destId="{F77A0BAF-B0CB-4A55-9E8D-C53E2763E318}" srcOrd="0" destOrd="0" presId="urn:microsoft.com/office/officeart/2005/8/layout/radial4"/>
    <dgm:cxn modelId="{14B6E9F8-37D8-45A4-9E3F-CB283116D864}" type="presOf" srcId="{721E83D5-6E62-4356-BB06-41A72BD86BE9}" destId="{B95E706F-C26C-4D84-A3CD-69E198A87060}" srcOrd="0" destOrd="0" presId="urn:microsoft.com/office/officeart/2005/8/layout/radial4"/>
    <dgm:cxn modelId="{B5CDD8C9-9231-4C76-B122-57CFD415D993}" type="presParOf" srcId="{E49A15F9-B19A-47E3-B633-B7AEC3E299E8}" destId="{0067F2F7-5BFB-4BCA-BFEA-28719AFDA035}" srcOrd="0" destOrd="0" presId="urn:microsoft.com/office/officeart/2005/8/layout/radial4"/>
    <dgm:cxn modelId="{44DBD0BF-42EE-497C-8491-B9B3248D2478}" type="presParOf" srcId="{E49A15F9-B19A-47E3-B633-B7AEC3E299E8}" destId="{EA41FECE-9494-40C6-8404-87F31B5884E9}" srcOrd="1" destOrd="0" presId="urn:microsoft.com/office/officeart/2005/8/layout/radial4"/>
    <dgm:cxn modelId="{6A450885-E25B-46A1-91F0-5511952E54EF}" type="presParOf" srcId="{E49A15F9-B19A-47E3-B633-B7AEC3E299E8}" destId="{B95E706F-C26C-4D84-A3CD-69E198A87060}" srcOrd="2" destOrd="0" presId="urn:microsoft.com/office/officeart/2005/8/layout/radial4"/>
    <dgm:cxn modelId="{ED9FE23D-6E5C-424B-935F-080FE7EE5F0C}" type="presParOf" srcId="{E49A15F9-B19A-47E3-B633-B7AEC3E299E8}" destId="{DC765D59-2544-429C-8B23-CBC4DFB4B221}" srcOrd="3" destOrd="0" presId="urn:microsoft.com/office/officeart/2005/8/layout/radial4"/>
    <dgm:cxn modelId="{5EF42D63-6C54-4815-86C1-E4C574DFA4C4}" type="presParOf" srcId="{E49A15F9-B19A-47E3-B633-B7AEC3E299E8}" destId="{CF0DADBA-85B0-40A6-9410-1881DD8DB171}" srcOrd="4" destOrd="0" presId="urn:microsoft.com/office/officeart/2005/8/layout/radial4"/>
    <dgm:cxn modelId="{6FD951E8-2C62-42CD-BA93-0CD5B3CB9CDF}" type="presParOf" srcId="{E49A15F9-B19A-47E3-B633-B7AEC3E299E8}" destId="{25694128-5527-4E81-8CAC-44BFCAB02B2C}" srcOrd="5" destOrd="0" presId="urn:microsoft.com/office/officeart/2005/8/layout/radial4"/>
    <dgm:cxn modelId="{81898FFA-2D59-4F41-869D-387E60EB960C}" type="presParOf" srcId="{E49A15F9-B19A-47E3-B633-B7AEC3E299E8}" destId="{F77A0BAF-B0CB-4A55-9E8D-C53E2763E31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CFB32B-1CC6-4DE4-B423-30F55D33F41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2BE6BA-4B6C-40F5-9EDE-6FD2BD5A7274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Bymimi termik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2C06ADED-DFBF-4BC4-8303-99C4AB81AC62}" type="parTrans" cxnId="{7ED0DA1E-532F-429E-97CF-3CB433CBB1C6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04B6AC4D-0235-47EE-9E4D-9850F5258416}" type="sibTrans" cxnId="{7ED0DA1E-532F-429E-97CF-3CB433CBB1C6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01BCAFC5-8B9F-4C8C-8A78-ECA5D91800DB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linear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70478A65-18A0-4C36-80DC-9C7894A1C055}" type="parTrans" cxnId="{536DAF5D-E9E6-4DFA-B3BB-430AD0A736B5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675F884F-FEDD-41B8-A2EA-E1BC5A11F3A9}" type="sibTrans" cxnId="{536DAF5D-E9E6-4DFA-B3BB-430AD0A736B5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E1EE9F8A-CBF7-4327-84B7-8C3C53C095E3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vellimor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064525DD-0BEF-4155-B0B7-2170409EB0FD}" type="parTrans" cxnId="{D72D649B-7D89-418E-8C3C-6944E732327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F7B7A05-DB54-4142-A4A5-8EB2C5949DFD}" type="sibTrans" cxnId="{D72D649B-7D89-418E-8C3C-6944E732327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3984DDD4-8525-4386-ACB2-E30D0C17BAD3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sipërfaqësor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5E1A2985-78BD-40FE-9301-1B140B83A6C3}" type="parTrans" cxnId="{4CC18F35-A71E-450B-A30D-097D4DE7A02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36A2ED1B-8484-4983-8E4C-6A9EAC8E644D}" type="sibTrans" cxnId="{4CC18F35-A71E-450B-A30D-097D4DE7A026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65A7C88-239A-46BF-BDA2-6C87CA5708F1}" type="pres">
      <dgm:prSet presAssocID="{CFCFB32B-1CC6-4DE4-B423-30F55D33F4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C48BAF-0D78-4B2B-892B-3CC52FCB60F5}" type="pres">
      <dgm:prSet presAssocID="{0B2BE6BA-4B6C-40F5-9EDE-6FD2BD5A7274}" presName="hierRoot1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E849650-11F4-41D8-A173-1870DDC37D2F}" type="pres">
      <dgm:prSet presAssocID="{0B2BE6BA-4B6C-40F5-9EDE-6FD2BD5A7274}" presName="composit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A2CC5C26-B994-461A-8405-4EB2F0A6261A}" type="pres">
      <dgm:prSet presAssocID="{0B2BE6BA-4B6C-40F5-9EDE-6FD2BD5A7274}" presName="background" presStyleLbl="node0" presStyleIdx="0" presStyleCnt="1"/>
      <dgm:spPr>
        <a:solidFill>
          <a:srgbClr val="00B0F0">
            <a:alpha val="29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23B440B-EAFF-4FCB-9294-B0618D7802B4}" type="pres">
      <dgm:prSet presAssocID="{0B2BE6BA-4B6C-40F5-9EDE-6FD2BD5A7274}" presName="text" presStyleLbl="fgAcc0" presStyleIdx="0" presStyleCnt="1" custScaleX="194737" custScaleY="49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5BB0C6-4231-4CA1-9AEE-87BE7E090034}" type="pres">
      <dgm:prSet presAssocID="{0B2BE6BA-4B6C-40F5-9EDE-6FD2BD5A7274}" presName="hierChild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0452F9B-D553-493D-8ED8-61B27E75E83F}" type="pres">
      <dgm:prSet presAssocID="{70478A65-18A0-4C36-80DC-9C7894A1C05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585816C-C351-40A7-859C-D10280624EDD}" type="pres">
      <dgm:prSet presAssocID="{01BCAFC5-8B9F-4C8C-8A78-ECA5D91800DB}" presName="hier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D7C5E9C-A4F4-4AF5-9951-52BC88AFAD66}" type="pres">
      <dgm:prSet presAssocID="{01BCAFC5-8B9F-4C8C-8A78-ECA5D91800DB}" presName="composit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A76088E6-0EB8-4EF4-917E-AE8DE10FDAC3}" type="pres">
      <dgm:prSet presAssocID="{01BCAFC5-8B9F-4C8C-8A78-ECA5D91800DB}" presName="background2" presStyleLbl="node2" presStyleIdx="0" presStyleCnt="3"/>
      <dgm:spPr>
        <a:solidFill>
          <a:srgbClr val="00B0F0">
            <a:alpha val="30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E11168F-63B9-48BC-90AC-392E690AC41C}" type="pres">
      <dgm:prSet presAssocID="{01BCAFC5-8B9F-4C8C-8A78-ECA5D91800DB}" presName="text2" presStyleLbl="fgAcc2" presStyleIdx="0" presStyleCnt="3" custScaleY="521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40B47B-77CF-4D85-8C63-0DE7B2A9E984}" type="pres">
      <dgm:prSet presAssocID="{01BCAFC5-8B9F-4C8C-8A78-ECA5D91800DB}" presName="hierChild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D04EB0E-D50F-48ED-BB8E-C46370DEA211}" type="pres">
      <dgm:prSet presAssocID="{5E1A2985-78BD-40FE-9301-1B140B83A6C3}" presName="Name10" presStyleLbl="parChTrans1D2" presStyleIdx="1" presStyleCnt="3"/>
      <dgm:spPr/>
      <dgm:t>
        <a:bodyPr/>
        <a:lstStyle/>
        <a:p>
          <a:endParaRPr lang="en-US"/>
        </a:p>
      </dgm:t>
    </dgm:pt>
    <dgm:pt modelId="{034E3C71-35B5-489E-8FA6-644E088A5C41}" type="pres">
      <dgm:prSet presAssocID="{3984DDD4-8525-4386-ACB2-E30D0C17BAD3}" presName="hier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0B8992E-ADF6-47A9-9316-E760882C9F9B}" type="pres">
      <dgm:prSet presAssocID="{3984DDD4-8525-4386-ACB2-E30D0C17BAD3}" presName="composit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AFE50CC7-6EBD-41FA-B30C-E8D6B7CF3D9D}" type="pres">
      <dgm:prSet presAssocID="{3984DDD4-8525-4386-ACB2-E30D0C17BAD3}" presName="background2" presStyleLbl="node2" presStyleIdx="1" presStyleCnt="3"/>
      <dgm:spPr>
        <a:solidFill>
          <a:srgbClr val="00B0F0">
            <a:alpha val="29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7AAC2B7A-0922-46F7-B65C-86678F0CEB6B}" type="pres">
      <dgm:prSet presAssocID="{3984DDD4-8525-4386-ACB2-E30D0C17BAD3}" presName="text2" presStyleLbl="fgAcc2" presStyleIdx="1" presStyleCnt="3" custScaleX="117017" custScaleY="5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52FB3A-38D1-4ECB-906E-DA603796DD6F}" type="pres">
      <dgm:prSet presAssocID="{3984DDD4-8525-4386-ACB2-E30D0C17BAD3}" presName="hierChild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BDC40FD-7497-4FE7-B2AD-B0B4C7F0EC20}" type="pres">
      <dgm:prSet presAssocID="{064525DD-0BEF-4155-B0B7-2170409EB0F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C1FB3AF4-EFCD-46EA-B058-D366D1FE653C}" type="pres">
      <dgm:prSet presAssocID="{E1EE9F8A-CBF7-4327-84B7-8C3C53C095E3}" presName="hier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895110B-2D67-4EE9-94F7-74E328ABA4CC}" type="pres">
      <dgm:prSet presAssocID="{E1EE9F8A-CBF7-4327-84B7-8C3C53C095E3}" presName="composit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47EAD8D-18FC-47C9-8847-7D992D5112EF}" type="pres">
      <dgm:prSet presAssocID="{E1EE9F8A-CBF7-4327-84B7-8C3C53C095E3}" presName="background2" presStyleLbl="node2" presStyleIdx="2" presStyleCnt="3"/>
      <dgm:spPr>
        <a:solidFill>
          <a:srgbClr val="00B0F0">
            <a:alpha val="29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BF34F62-4388-4F95-96B6-0680FDD3E022}" type="pres">
      <dgm:prSet presAssocID="{E1EE9F8A-CBF7-4327-84B7-8C3C53C095E3}" presName="text2" presStyleLbl="fgAcc2" presStyleIdx="2" presStyleCnt="3" custScaleY="55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7165E-52EA-4F95-B3D2-A6F332A24EA9}" type="pres">
      <dgm:prSet presAssocID="{E1EE9F8A-CBF7-4327-84B7-8C3C53C095E3}" presName="hierChild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</dgm:ptLst>
  <dgm:cxnLst>
    <dgm:cxn modelId="{A25982F9-7DD5-4118-A280-DD90B03F530D}" type="presOf" srcId="{CFCFB32B-1CC6-4DE4-B423-30F55D33F418}" destId="{965A7C88-239A-46BF-BDA2-6C87CA5708F1}" srcOrd="0" destOrd="0" presId="urn:microsoft.com/office/officeart/2005/8/layout/hierarchy1"/>
    <dgm:cxn modelId="{536DAF5D-E9E6-4DFA-B3BB-430AD0A736B5}" srcId="{0B2BE6BA-4B6C-40F5-9EDE-6FD2BD5A7274}" destId="{01BCAFC5-8B9F-4C8C-8A78-ECA5D91800DB}" srcOrd="0" destOrd="0" parTransId="{70478A65-18A0-4C36-80DC-9C7894A1C055}" sibTransId="{675F884F-FEDD-41B8-A2EA-E1BC5A11F3A9}"/>
    <dgm:cxn modelId="{FFED4805-472B-42DD-9F58-230505856551}" type="presOf" srcId="{0B2BE6BA-4B6C-40F5-9EDE-6FD2BD5A7274}" destId="{B23B440B-EAFF-4FCB-9294-B0618D7802B4}" srcOrd="0" destOrd="0" presId="urn:microsoft.com/office/officeart/2005/8/layout/hierarchy1"/>
    <dgm:cxn modelId="{F67E336B-F5F4-45E9-8F93-4BB14276F291}" type="presOf" srcId="{064525DD-0BEF-4155-B0B7-2170409EB0FD}" destId="{BBDC40FD-7497-4FE7-B2AD-B0B4C7F0EC20}" srcOrd="0" destOrd="0" presId="urn:microsoft.com/office/officeart/2005/8/layout/hierarchy1"/>
    <dgm:cxn modelId="{3D9B28C3-5F85-4586-97EA-C4B6C8335135}" type="presOf" srcId="{3984DDD4-8525-4386-ACB2-E30D0C17BAD3}" destId="{7AAC2B7A-0922-46F7-B65C-86678F0CEB6B}" srcOrd="0" destOrd="0" presId="urn:microsoft.com/office/officeart/2005/8/layout/hierarchy1"/>
    <dgm:cxn modelId="{7ED0DA1E-532F-429E-97CF-3CB433CBB1C6}" srcId="{CFCFB32B-1CC6-4DE4-B423-30F55D33F418}" destId="{0B2BE6BA-4B6C-40F5-9EDE-6FD2BD5A7274}" srcOrd="0" destOrd="0" parTransId="{2C06ADED-DFBF-4BC4-8303-99C4AB81AC62}" sibTransId="{04B6AC4D-0235-47EE-9E4D-9850F5258416}"/>
    <dgm:cxn modelId="{4D117E5F-14E3-4C9E-BD39-653E6363B337}" type="presOf" srcId="{E1EE9F8A-CBF7-4327-84B7-8C3C53C095E3}" destId="{DBF34F62-4388-4F95-96B6-0680FDD3E022}" srcOrd="0" destOrd="0" presId="urn:microsoft.com/office/officeart/2005/8/layout/hierarchy1"/>
    <dgm:cxn modelId="{4CC18F35-A71E-450B-A30D-097D4DE7A026}" srcId="{0B2BE6BA-4B6C-40F5-9EDE-6FD2BD5A7274}" destId="{3984DDD4-8525-4386-ACB2-E30D0C17BAD3}" srcOrd="1" destOrd="0" parTransId="{5E1A2985-78BD-40FE-9301-1B140B83A6C3}" sibTransId="{36A2ED1B-8484-4983-8E4C-6A9EAC8E644D}"/>
    <dgm:cxn modelId="{DF6985FB-318A-42D2-A832-BC31DAE1219B}" type="presOf" srcId="{5E1A2985-78BD-40FE-9301-1B140B83A6C3}" destId="{6D04EB0E-D50F-48ED-BB8E-C46370DEA211}" srcOrd="0" destOrd="0" presId="urn:microsoft.com/office/officeart/2005/8/layout/hierarchy1"/>
    <dgm:cxn modelId="{D72D649B-7D89-418E-8C3C-6944E732327F}" srcId="{0B2BE6BA-4B6C-40F5-9EDE-6FD2BD5A7274}" destId="{E1EE9F8A-CBF7-4327-84B7-8C3C53C095E3}" srcOrd="2" destOrd="0" parTransId="{064525DD-0BEF-4155-B0B7-2170409EB0FD}" sibTransId="{AF7B7A05-DB54-4142-A4A5-8EB2C5949DFD}"/>
    <dgm:cxn modelId="{F4CBC5B9-4F39-48F5-AE33-94A5D44E753D}" type="presOf" srcId="{01BCAFC5-8B9F-4C8C-8A78-ECA5D91800DB}" destId="{8E11168F-63B9-48BC-90AC-392E690AC41C}" srcOrd="0" destOrd="0" presId="urn:microsoft.com/office/officeart/2005/8/layout/hierarchy1"/>
    <dgm:cxn modelId="{8FC248B5-AD2C-432C-99CF-07D97BA1BBF2}" type="presOf" srcId="{70478A65-18A0-4C36-80DC-9C7894A1C055}" destId="{50452F9B-D553-493D-8ED8-61B27E75E83F}" srcOrd="0" destOrd="0" presId="urn:microsoft.com/office/officeart/2005/8/layout/hierarchy1"/>
    <dgm:cxn modelId="{7A0BA8EC-2B02-4785-B0E2-EAF98B755476}" type="presParOf" srcId="{965A7C88-239A-46BF-BDA2-6C87CA5708F1}" destId="{C2C48BAF-0D78-4B2B-892B-3CC52FCB60F5}" srcOrd="0" destOrd="0" presId="urn:microsoft.com/office/officeart/2005/8/layout/hierarchy1"/>
    <dgm:cxn modelId="{E215F55A-C400-4CD3-BB0F-9DD801D84ABF}" type="presParOf" srcId="{C2C48BAF-0D78-4B2B-892B-3CC52FCB60F5}" destId="{5E849650-11F4-41D8-A173-1870DDC37D2F}" srcOrd="0" destOrd="0" presId="urn:microsoft.com/office/officeart/2005/8/layout/hierarchy1"/>
    <dgm:cxn modelId="{64D1E771-78E8-4C0E-B0BF-6E1B9635A9CD}" type="presParOf" srcId="{5E849650-11F4-41D8-A173-1870DDC37D2F}" destId="{A2CC5C26-B994-461A-8405-4EB2F0A6261A}" srcOrd="0" destOrd="0" presId="urn:microsoft.com/office/officeart/2005/8/layout/hierarchy1"/>
    <dgm:cxn modelId="{A55D93F6-B771-4B37-9600-8096EFE38380}" type="presParOf" srcId="{5E849650-11F4-41D8-A173-1870DDC37D2F}" destId="{B23B440B-EAFF-4FCB-9294-B0618D7802B4}" srcOrd="1" destOrd="0" presId="urn:microsoft.com/office/officeart/2005/8/layout/hierarchy1"/>
    <dgm:cxn modelId="{BCED8274-EAFD-4B2A-87E0-EC7D0D0CB3F2}" type="presParOf" srcId="{C2C48BAF-0D78-4B2B-892B-3CC52FCB60F5}" destId="{AD5BB0C6-4231-4CA1-9AEE-87BE7E090034}" srcOrd="1" destOrd="0" presId="urn:microsoft.com/office/officeart/2005/8/layout/hierarchy1"/>
    <dgm:cxn modelId="{A5A2BE30-0E04-49DE-8D43-307662C0031C}" type="presParOf" srcId="{AD5BB0C6-4231-4CA1-9AEE-87BE7E090034}" destId="{50452F9B-D553-493D-8ED8-61B27E75E83F}" srcOrd="0" destOrd="0" presId="urn:microsoft.com/office/officeart/2005/8/layout/hierarchy1"/>
    <dgm:cxn modelId="{31B92698-5983-473A-94DD-8BD9B48CE7C8}" type="presParOf" srcId="{AD5BB0C6-4231-4CA1-9AEE-87BE7E090034}" destId="{E585816C-C351-40A7-859C-D10280624EDD}" srcOrd="1" destOrd="0" presId="urn:microsoft.com/office/officeart/2005/8/layout/hierarchy1"/>
    <dgm:cxn modelId="{3A5938B0-1A5A-4459-93D9-DFA8D256BF6D}" type="presParOf" srcId="{E585816C-C351-40A7-859C-D10280624EDD}" destId="{DD7C5E9C-A4F4-4AF5-9951-52BC88AFAD66}" srcOrd="0" destOrd="0" presId="urn:microsoft.com/office/officeart/2005/8/layout/hierarchy1"/>
    <dgm:cxn modelId="{83CF864F-67D3-44DB-9F51-8E11EB186C94}" type="presParOf" srcId="{DD7C5E9C-A4F4-4AF5-9951-52BC88AFAD66}" destId="{A76088E6-0EB8-4EF4-917E-AE8DE10FDAC3}" srcOrd="0" destOrd="0" presId="urn:microsoft.com/office/officeart/2005/8/layout/hierarchy1"/>
    <dgm:cxn modelId="{22FA04A2-AC34-4464-BF61-B2A419B9A672}" type="presParOf" srcId="{DD7C5E9C-A4F4-4AF5-9951-52BC88AFAD66}" destId="{8E11168F-63B9-48BC-90AC-392E690AC41C}" srcOrd="1" destOrd="0" presId="urn:microsoft.com/office/officeart/2005/8/layout/hierarchy1"/>
    <dgm:cxn modelId="{F8F3CA62-A05F-427C-ADDC-E19D0B71DCB9}" type="presParOf" srcId="{E585816C-C351-40A7-859C-D10280624EDD}" destId="{7C40B47B-77CF-4D85-8C63-0DE7B2A9E984}" srcOrd="1" destOrd="0" presId="urn:microsoft.com/office/officeart/2005/8/layout/hierarchy1"/>
    <dgm:cxn modelId="{D1861DC0-DCC6-40A5-AE6A-4D8012176505}" type="presParOf" srcId="{AD5BB0C6-4231-4CA1-9AEE-87BE7E090034}" destId="{6D04EB0E-D50F-48ED-BB8E-C46370DEA211}" srcOrd="2" destOrd="0" presId="urn:microsoft.com/office/officeart/2005/8/layout/hierarchy1"/>
    <dgm:cxn modelId="{DDB7AB5C-48C6-4992-93EB-092DFDB4F860}" type="presParOf" srcId="{AD5BB0C6-4231-4CA1-9AEE-87BE7E090034}" destId="{034E3C71-35B5-489E-8FA6-644E088A5C41}" srcOrd="3" destOrd="0" presId="urn:microsoft.com/office/officeart/2005/8/layout/hierarchy1"/>
    <dgm:cxn modelId="{FB9788AC-5638-44D9-B3F4-E3D30B8162E4}" type="presParOf" srcId="{034E3C71-35B5-489E-8FA6-644E088A5C41}" destId="{50B8992E-ADF6-47A9-9316-E760882C9F9B}" srcOrd="0" destOrd="0" presId="urn:microsoft.com/office/officeart/2005/8/layout/hierarchy1"/>
    <dgm:cxn modelId="{B72235A3-35F8-4D4E-99E9-9AFA38CB8C3B}" type="presParOf" srcId="{50B8992E-ADF6-47A9-9316-E760882C9F9B}" destId="{AFE50CC7-6EBD-41FA-B30C-E8D6B7CF3D9D}" srcOrd="0" destOrd="0" presId="urn:microsoft.com/office/officeart/2005/8/layout/hierarchy1"/>
    <dgm:cxn modelId="{3277B6D9-1B1D-43FC-BBEB-A9897ACC26E1}" type="presParOf" srcId="{50B8992E-ADF6-47A9-9316-E760882C9F9B}" destId="{7AAC2B7A-0922-46F7-B65C-86678F0CEB6B}" srcOrd="1" destOrd="0" presId="urn:microsoft.com/office/officeart/2005/8/layout/hierarchy1"/>
    <dgm:cxn modelId="{087FAAD6-91E6-4100-8821-013917A8122F}" type="presParOf" srcId="{034E3C71-35B5-489E-8FA6-644E088A5C41}" destId="{8452FB3A-38D1-4ECB-906E-DA603796DD6F}" srcOrd="1" destOrd="0" presId="urn:microsoft.com/office/officeart/2005/8/layout/hierarchy1"/>
    <dgm:cxn modelId="{83B32F97-9DC3-49D6-A790-0583C51C3B6B}" type="presParOf" srcId="{AD5BB0C6-4231-4CA1-9AEE-87BE7E090034}" destId="{BBDC40FD-7497-4FE7-B2AD-B0B4C7F0EC20}" srcOrd="4" destOrd="0" presId="urn:microsoft.com/office/officeart/2005/8/layout/hierarchy1"/>
    <dgm:cxn modelId="{BF8E254B-827C-4615-9981-06730F6404A7}" type="presParOf" srcId="{AD5BB0C6-4231-4CA1-9AEE-87BE7E090034}" destId="{C1FB3AF4-EFCD-46EA-B058-D366D1FE653C}" srcOrd="5" destOrd="0" presId="urn:microsoft.com/office/officeart/2005/8/layout/hierarchy1"/>
    <dgm:cxn modelId="{4E40B77C-603D-42DF-A6EE-DAC5CBFD3F79}" type="presParOf" srcId="{C1FB3AF4-EFCD-46EA-B058-D366D1FE653C}" destId="{2895110B-2D67-4EE9-94F7-74E328ABA4CC}" srcOrd="0" destOrd="0" presId="urn:microsoft.com/office/officeart/2005/8/layout/hierarchy1"/>
    <dgm:cxn modelId="{F4F43FE1-ACA7-436F-805D-E7989E7A626C}" type="presParOf" srcId="{2895110B-2D67-4EE9-94F7-74E328ABA4CC}" destId="{547EAD8D-18FC-47C9-8847-7D992D5112EF}" srcOrd="0" destOrd="0" presId="urn:microsoft.com/office/officeart/2005/8/layout/hierarchy1"/>
    <dgm:cxn modelId="{696CF0FE-ADAD-4A82-B7C2-9028131D681A}" type="presParOf" srcId="{2895110B-2D67-4EE9-94F7-74E328ABA4CC}" destId="{DBF34F62-4388-4F95-96B6-0680FDD3E022}" srcOrd="1" destOrd="0" presId="urn:microsoft.com/office/officeart/2005/8/layout/hierarchy1"/>
    <dgm:cxn modelId="{5EE08F50-DAA7-4E08-B53A-4169AAACBA76}" type="presParOf" srcId="{C1FB3AF4-EFCD-46EA-B058-D366D1FE653C}" destId="{70C7165E-52EA-4F95-B3D2-A6F332A2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6258A3-8533-4D04-BAB6-B4889A943D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8C1AC-D8D1-4D6C-9661-A7AFFD035B35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Çeliku </a:t>
          </a:r>
        </a:p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X5CrNi18.10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06A4694C-B495-4B0F-B8F5-EAE5CD3A3B9E}" type="parTrans" cxnId="{6D3DC9D6-403F-4449-A6D6-E8C93BED620E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4E623A6-F39A-4054-81F6-E4A1BF146908}" type="sibTrans" cxnId="{6D3DC9D6-403F-4449-A6D6-E8C93BED620E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927025F-85C4-4D49-B512-EC8D4E2739BF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Pa defekte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C7CFFBCE-599E-489E-8352-09D4F51280D3}" type="parTrans" cxnId="{4449B294-E8EB-465D-B269-18103FAE0FE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EE04FE7-7C17-4DD7-8756-7AB783136E8F}" type="sibTrans" cxnId="{4449B294-E8EB-465D-B269-18103FAE0FE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19BAB5AD-EFD9-4ECD-A3E4-672DB24DD77A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Diametër </a:t>
          </a:r>
        </a:p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3.1 [mm]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6F35B87F-1F69-4833-A598-AD8594898E8B}" type="parTrans" cxnId="{711C9F6D-5890-498B-AADB-471B5A3E4421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38A00291-E296-43CD-AE9D-C0BBF49DC8FC}" type="sibTrans" cxnId="{711C9F6D-5890-498B-AADB-471B5A3E4421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CB6B571-65A4-44CF-861F-4874A42BED11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Gjatësi</a:t>
          </a:r>
        </a:p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71.7 [mm]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A28D8C28-DD1B-47AA-8FC0-124530181BCF}" type="parTrans" cxnId="{4BC8A4CC-5700-47F5-BDA1-0B551AB575AD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4850B8EE-26B7-47A3-A186-232B95629823}" type="sibTrans" cxnId="{4BC8A4CC-5700-47F5-BDA1-0B551AB575A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42057B0B-9591-4C2D-BBCE-D302FAC5C469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Me defekte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63A7FDFF-BA1F-4217-9E09-5C45DC246D7A}" type="parTrans" cxnId="{CC4BEAB0-4818-4DD7-8D66-03603F26AE16}">
      <dgm:prSet/>
      <dgm:spPr>
        <a:solidFill>
          <a:schemeClr val="accent1">
            <a:hueOff val="0"/>
            <a:satOff val="0"/>
            <a:lumOff val="0"/>
            <a:alpha val="67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E8101BC7-21A0-475E-AAFF-0D32E5AD6696}" type="sibTrans" cxnId="{CC4BEAB0-4818-4DD7-8D66-03603F26AE16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F3CCFA20-2E6E-4E5B-B841-24B06A15BCD0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Gjatësi 84.5 [mm]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084BB43A-7E13-460A-A49C-12083A879DC4}" type="sibTrans" cxnId="{C2F811A0-9A2E-46E8-8E1B-B6B75A310D18}">
      <dgm:prSet/>
      <dgm:spPr/>
      <dgm:t>
        <a:bodyPr/>
        <a:lstStyle/>
        <a:p>
          <a:endParaRPr lang="en-US" sz="1400"/>
        </a:p>
      </dgm:t>
    </dgm:pt>
    <dgm:pt modelId="{17976BAE-AF79-4CC3-A06D-EA2C9A75376C}" type="parTrans" cxnId="{C2F811A0-9A2E-46E8-8E1B-B6B75A310D18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 sz="1400"/>
        </a:p>
      </dgm:t>
    </dgm:pt>
    <dgm:pt modelId="{55A39CF4-EF6E-4782-9902-16CC2FDD2C88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Diametër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3.1 [mm]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197F47FA-ABC1-4937-81BB-E220B56A605C}" type="sibTrans" cxnId="{CA386CC2-A4CB-4784-83B5-6533B98D80F0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D8751566-11C9-4440-8E74-5FAB6AD16762}" type="parTrans" cxnId="{CA386CC2-A4CB-4784-83B5-6533B98D80F0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597B8D6-3700-429A-B20C-898C11965935}" type="pres">
      <dgm:prSet presAssocID="{C26258A3-8533-4D04-BAB6-B4889A943D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927B1F-E276-4B20-BCFA-CE83EEF9B7B8}" type="pres">
      <dgm:prSet presAssocID="{65B8C1AC-D8D1-4D6C-9661-A7AFFD035B35}" presName="hierRoot1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BA0C678-7407-473F-98F5-C62E5846645E}" type="pres">
      <dgm:prSet presAssocID="{65B8C1AC-D8D1-4D6C-9661-A7AFFD035B35}" presName="composit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8B32630-9275-4A03-B366-DE58F03607E8}" type="pres">
      <dgm:prSet presAssocID="{65B8C1AC-D8D1-4D6C-9661-A7AFFD035B35}" presName="background" presStyleLbl="node0" presStyleIdx="0" presStyleCnt="1"/>
      <dgm:spPr>
        <a:solidFill>
          <a:schemeClr val="accent1">
            <a:hueOff val="0"/>
            <a:satOff val="0"/>
            <a:lumOff val="0"/>
            <a:alpha val="61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B45B125-6E92-404F-97E2-D5AB9A7BEEA3}" type="pres">
      <dgm:prSet presAssocID="{65B8C1AC-D8D1-4D6C-9661-A7AFFD035B35}" presName="text" presStyleLbl="fgAcc0" presStyleIdx="0" presStyleCnt="1" custScaleX="123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3CDC34-1C8C-45A0-9AEC-79754D0587D4}" type="pres">
      <dgm:prSet presAssocID="{65B8C1AC-D8D1-4D6C-9661-A7AFFD035B35}" presName="hierChild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B94ED10-2E8B-4BB9-B2F5-5D97C60E8D22}" type="pres">
      <dgm:prSet presAssocID="{C7CFFBCE-599E-489E-8352-09D4F51280D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1070AD6-EBA3-4ED2-BC44-E552F47543DE}" type="pres">
      <dgm:prSet presAssocID="{9927025F-85C4-4D49-B512-EC8D4E2739BF}" presName="hier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579B2A1-DE1F-4779-AE53-199EC0073FF7}" type="pres">
      <dgm:prSet presAssocID="{9927025F-85C4-4D49-B512-EC8D4E2739BF}" presName="composit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A6849B4-D85D-4A3D-B09F-A95C54CB5AA6}" type="pres">
      <dgm:prSet presAssocID="{9927025F-85C4-4D49-B512-EC8D4E2739BF}" presName="background2" presStyleLbl="node2" presStyleIdx="0" presStyleCnt="2"/>
      <dgm:spPr>
        <a:solidFill>
          <a:schemeClr val="accent1">
            <a:hueOff val="0"/>
            <a:satOff val="0"/>
            <a:lumOff val="0"/>
            <a:alpha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3ABF496-8414-4B77-80B2-0597038E57BC}" type="pres">
      <dgm:prSet presAssocID="{9927025F-85C4-4D49-B512-EC8D4E2739B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05DE1-A8F4-450E-8A57-696E8E4DB76C}" type="pres">
      <dgm:prSet presAssocID="{9927025F-85C4-4D49-B512-EC8D4E2739BF}" presName="hierChild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37D6E9A-C8B1-4E7D-ACE4-BF87E3231DAF}" type="pres">
      <dgm:prSet presAssocID="{6F35B87F-1F69-4833-A598-AD8594898E8B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F5619A4-B661-41FE-B3F1-C9F6970DB56E}" type="pres">
      <dgm:prSet presAssocID="{19BAB5AD-EFD9-4ECD-A3E4-672DB24DD77A}" presName="hierRoot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A4228F97-7ADD-41A4-B75D-69E90B5C122E}" type="pres">
      <dgm:prSet presAssocID="{19BAB5AD-EFD9-4ECD-A3E4-672DB24DD77A}" presName="composite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DA34C9F-D5B5-4CF9-B606-706097D9FD9E}" type="pres">
      <dgm:prSet presAssocID="{19BAB5AD-EFD9-4ECD-A3E4-672DB24DD77A}" presName="background3" presStyleLbl="node3" presStyleIdx="0" presStyleCnt="4"/>
      <dgm:spPr>
        <a:solidFill>
          <a:schemeClr val="accent1">
            <a:hueOff val="0"/>
            <a:satOff val="0"/>
            <a:lumOff val="0"/>
            <a:alpha val="59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7701A4B0-137B-4A4F-993F-2F7D71EA4705}" type="pres">
      <dgm:prSet presAssocID="{19BAB5AD-EFD9-4ECD-A3E4-672DB24DD77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A200EF-8245-474B-85D3-2D4F1BF3DCB2}" type="pres">
      <dgm:prSet presAssocID="{19BAB5AD-EFD9-4ECD-A3E4-672DB24DD77A}" presName="hierChild4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D4ED6EC-B4C7-410D-8E35-00486139546A}" type="pres">
      <dgm:prSet presAssocID="{A28D8C28-DD1B-47AA-8FC0-124530181BCF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C69F6E1-897F-4F43-98CD-33097A2E664B}" type="pres">
      <dgm:prSet presAssocID="{9CB6B571-65A4-44CF-861F-4874A42BED11}" presName="hierRoot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4D3AE09-0B47-413E-89B5-733517D44E7A}" type="pres">
      <dgm:prSet presAssocID="{9CB6B571-65A4-44CF-861F-4874A42BED11}" presName="composite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8FCD11E-E33A-409F-93FE-C4E974D3894B}" type="pres">
      <dgm:prSet presAssocID="{9CB6B571-65A4-44CF-861F-4874A42BED11}" presName="background3" presStyleLbl="node3" presStyleIdx="1" presStyleCnt="4"/>
      <dgm:spPr>
        <a:solidFill>
          <a:schemeClr val="accent1">
            <a:hueOff val="0"/>
            <a:satOff val="0"/>
            <a:lumOff val="0"/>
            <a:alpha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098F941-5A36-4F21-A5D5-6110912EC272}" type="pres">
      <dgm:prSet presAssocID="{9CB6B571-65A4-44CF-861F-4874A42BED1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F4C30-A328-4D1C-8762-FA83D3E5CA01}" type="pres">
      <dgm:prSet presAssocID="{9CB6B571-65A4-44CF-861F-4874A42BED11}" presName="hierChild4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42AB5FC-8B67-424B-A308-A6C487B9D5E5}" type="pres">
      <dgm:prSet presAssocID="{63A7FDFF-BA1F-4217-9E09-5C45DC246D7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0D6E6B4-8CD2-46F5-A9D0-203C90BB4925}" type="pres">
      <dgm:prSet presAssocID="{42057B0B-9591-4C2D-BBCE-D302FAC5C469}" presName="hier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941C57F-04D1-4F8E-BC1C-F289F8AB0ED8}" type="pres">
      <dgm:prSet presAssocID="{42057B0B-9591-4C2D-BBCE-D302FAC5C469}" presName="composit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B2032C4-5C7B-41DB-88AC-6D3F1B166CF5}" type="pres">
      <dgm:prSet presAssocID="{42057B0B-9591-4C2D-BBCE-D302FAC5C469}" presName="background2" presStyleLbl="node2" presStyleIdx="1" presStyleCnt="2"/>
      <dgm:spPr>
        <a:solidFill>
          <a:schemeClr val="accent1">
            <a:hueOff val="0"/>
            <a:satOff val="0"/>
            <a:lumOff val="0"/>
            <a:alpha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ADDAABB-9B5C-476A-909A-F34ACF0FFF21}" type="pres">
      <dgm:prSet presAssocID="{42057B0B-9591-4C2D-BBCE-D302FAC5C46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66626-7678-4102-B580-BFDFC86426A6}" type="pres">
      <dgm:prSet presAssocID="{42057B0B-9591-4C2D-BBCE-D302FAC5C469}" presName="hierChild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4B883159-2205-44EA-ABC9-3BA20674AEC8}" type="pres">
      <dgm:prSet presAssocID="{D8751566-11C9-4440-8E74-5FAB6AD16762}" presName="Name17" presStyleLbl="parChTrans1D3" presStyleIdx="2" presStyleCnt="4"/>
      <dgm:spPr/>
      <dgm:t>
        <a:bodyPr/>
        <a:lstStyle/>
        <a:p>
          <a:endParaRPr lang="en-US"/>
        </a:p>
      </dgm:t>
    </dgm:pt>
    <dgm:pt modelId="{5359368D-A8CD-4047-8FD6-EA5AA69671C9}" type="pres">
      <dgm:prSet presAssocID="{55A39CF4-EF6E-4782-9902-16CC2FDD2C88}" presName="hierRoot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3CAA6AD-8EFC-43FB-8488-24CDA6553FE4}" type="pres">
      <dgm:prSet presAssocID="{55A39CF4-EF6E-4782-9902-16CC2FDD2C88}" presName="composite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8542AA3-690A-4600-BE8D-B96CFF45E998}" type="pres">
      <dgm:prSet presAssocID="{55A39CF4-EF6E-4782-9902-16CC2FDD2C88}" presName="background3" presStyleLbl="node3" presStyleIdx="2" presStyleCnt="4"/>
      <dgm:spPr>
        <a:solidFill>
          <a:schemeClr val="accent1">
            <a:hueOff val="0"/>
            <a:satOff val="0"/>
            <a:lumOff val="0"/>
            <a:alpha val="59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C3D1569-69EB-4647-BCEA-9DD404E97F77}" type="pres">
      <dgm:prSet presAssocID="{55A39CF4-EF6E-4782-9902-16CC2FDD2C8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E32D2-1D7B-44E7-9BB8-F3DC6EF7B851}" type="pres">
      <dgm:prSet presAssocID="{55A39CF4-EF6E-4782-9902-16CC2FDD2C88}" presName="hierChild4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E554D55-512F-46F5-8A1F-3143020696BF}" type="pres">
      <dgm:prSet presAssocID="{17976BAE-AF79-4CC3-A06D-EA2C9A75376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A7C0B2E4-F756-46B1-9184-4B7A13C311FA}" type="pres">
      <dgm:prSet presAssocID="{F3CCFA20-2E6E-4E5B-B841-24B06A15BCD0}" presName="hierRoot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6EDBEE9-A8C4-4F1F-A356-A4CBF157D9EF}" type="pres">
      <dgm:prSet presAssocID="{F3CCFA20-2E6E-4E5B-B841-24B06A15BCD0}" presName="composite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112387A-6BB9-4139-B1C3-005274E0C6DC}" type="pres">
      <dgm:prSet presAssocID="{F3CCFA20-2E6E-4E5B-B841-24B06A15BCD0}" presName="background3" presStyleLbl="node3" presStyleIdx="3" presStyleCnt="4"/>
      <dgm:spPr>
        <a:solidFill>
          <a:schemeClr val="accent1">
            <a:hueOff val="0"/>
            <a:satOff val="0"/>
            <a:lumOff val="0"/>
            <a:alpha val="59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4655533A-9066-462A-B5F3-FD6863F9CC00}" type="pres">
      <dgm:prSet presAssocID="{F3CCFA20-2E6E-4E5B-B841-24B06A15BCD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DEBCD-106F-48E4-8C30-B0713831F629}" type="pres">
      <dgm:prSet presAssocID="{F3CCFA20-2E6E-4E5B-B841-24B06A15BCD0}" presName="hierChild4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</dgm:ptLst>
  <dgm:cxnLst>
    <dgm:cxn modelId="{FD860FC6-52BE-4FEF-B471-0F9F9942FD8F}" type="presOf" srcId="{65B8C1AC-D8D1-4D6C-9661-A7AFFD035B35}" destId="{1B45B125-6E92-404F-97E2-D5AB9A7BEEA3}" srcOrd="0" destOrd="0" presId="urn:microsoft.com/office/officeart/2005/8/layout/hierarchy1"/>
    <dgm:cxn modelId="{894A550F-AA55-43D2-ADEA-2E544F7F5838}" type="presOf" srcId="{D8751566-11C9-4440-8E74-5FAB6AD16762}" destId="{4B883159-2205-44EA-ABC9-3BA20674AEC8}" srcOrd="0" destOrd="0" presId="urn:microsoft.com/office/officeart/2005/8/layout/hierarchy1"/>
    <dgm:cxn modelId="{CBF7B3C9-19E6-435A-B865-8DC69E9446DB}" type="presOf" srcId="{9927025F-85C4-4D49-B512-EC8D4E2739BF}" destId="{03ABF496-8414-4B77-80B2-0597038E57BC}" srcOrd="0" destOrd="0" presId="urn:microsoft.com/office/officeart/2005/8/layout/hierarchy1"/>
    <dgm:cxn modelId="{4449B294-E8EB-465D-B269-18103FAE0FEF}" srcId="{65B8C1AC-D8D1-4D6C-9661-A7AFFD035B35}" destId="{9927025F-85C4-4D49-B512-EC8D4E2739BF}" srcOrd="0" destOrd="0" parTransId="{C7CFFBCE-599E-489E-8352-09D4F51280D3}" sibTransId="{9EE04FE7-7C17-4DD7-8756-7AB783136E8F}"/>
    <dgm:cxn modelId="{D8DEC793-8CDC-4F49-85C0-B0BD8D96A674}" type="presOf" srcId="{C7CFFBCE-599E-489E-8352-09D4F51280D3}" destId="{9B94ED10-2E8B-4BB9-B2F5-5D97C60E8D22}" srcOrd="0" destOrd="0" presId="urn:microsoft.com/office/officeart/2005/8/layout/hierarchy1"/>
    <dgm:cxn modelId="{56FE7DA3-D2ED-4932-B460-7A283FF74C2C}" type="presOf" srcId="{9CB6B571-65A4-44CF-861F-4874A42BED11}" destId="{C098F941-5A36-4F21-A5D5-6110912EC272}" srcOrd="0" destOrd="0" presId="urn:microsoft.com/office/officeart/2005/8/layout/hierarchy1"/>
    <dgm:cxn modelId="{7C379F3A-159B-44EB-97E2-27CCC7D9EAD6}" type="presOf" srcId="{19BAB5AD-EFD9-4ECD-A3E4-672DB24DD77A}" destId="{7701A4B0-137B-4A4F-993F-2F7D71EA4705}" srcOrd="0" destOrd="0" presId="urn:microsoft.com/office/officeart/2005/8/layout/hierarchy1"/>
    <dgm:cxn modelId="{9B107510-7CB2-4EF9-85DA-2FB171E246A9}" type="presOf" srcId="{6F35B87F-1F69-4833-A598-AD8594898E8B}" destId="{537D6E9A-C8B1-4E7D-ACE4-BF87E3231DAF}" srcOrd="0" destOrd="0" presId="urn:microsoft.com/office/officeart/2005/8/layout/hierarchy1"/>
    <dgm:cxn modelId="{CA386CC2-A4CB-4784-83B5-6533B98D80F0}" srcId="{42057B0B-9591-4C2D-BBCE-D302FAC5C469}" destId="{55A39CF4-EF6E-4782-9902-16CC2FDD2C88}" srcOrd="0" destOrd="0" parTransId="{D8751566-11C9-4440-8E74-5FAB6AD16762}" sibTransId="{197F47FA-ABC1-4937-81BB-E220B56A605C}"/>
    <dgm:cxn modelId="{0BD7EF11-6A23-458D-BC45-AAEF92EF95F4}" type="presOf" srcId="{A28D8C28-DD1B-47AA-8FC0-124530181BCF}" destId="{1D4ED6EC-B4C7-410D-8E35-00486139546A}" srcOrd="0" destOrd="0" presId="urn:microsoft.com/office/officeart/2005/8/layout/hierarchy1"/>
    <dgm:cxn modelId="{4BC8A4CC-5700-47F5-BDA1-0B551AB575AD}" srcId="{9927025F-85C4-4D49-B512-EC8D4E2739BF}" destId="{9CB6B571-65A4-44CF-861F-4874A42BED11}" srcOrd="1" destOrd="0" parTransId="{A28D8C28-DD1B-47AA-8FC0-124530181BCF}" sibTransId="{4850B8EE-26B7-47A3-A186-232B95629823}"/>
    <dgm:cxn modelId="{BDCF2345-5D49-4E2B-B517-A750C0067EE2}" type="presOf" srcId="{17976BAE-AF79-4CC3-A06D-EA2C9A75376C}" destId="{3E554D55-512F-46F5-8A1F-3143020696BF}" srcOrd="0" destOrd="0" presId="urn:microsoft.com/office/officeart/2005/8/layout/hierarchy1"/>
    <dgm:cxn modelId="{711C9F6D-5890-498B-AADB-471B5A3E4421}" srcId="{9927025F-85C4-4D49-B512-EC8D4E2739BF}" destId="{19BAB5AD-EFD9-4ECD-A3E4-672DB24DD77A}" srcOrd="0" destOrd="0" parTransId="{6F35B87F-1F69-4833-A598-AD8594898E8B}" sibTransId="{38A00291-E296-43CD-AE9D-C0BBF49DC8FC}"/>
    <dgm:cxn modelId="{F6A68E44-F728-4822-B4B0-4AE2FFE9E4EC}" type="presOf" srcId="{55A39CF4-EF6E-4782-9902-16CC2FDD2C88}" destId="{2C3D1569-69EB-4647-BCEA-9DD404E97F77}" srcOrd="0" destOrd="0" presId="urn:microsoft.com/office/officeart/2005/8/layout/hierarchy1"/>
    <dgm:cxn modelId="{627589AF-2041-44C0-87FF-D04C60C8FDA9}" type="presOf" srcId="{F3CCFA20-2E6E-4E5B-B841-24B06A15BCD0}" destId="{4655533A-9066-462A-B5F3-FD6863F9CC00}" srcOrd="0" destOrd="0" presId="urn:microsoft.com/office/officeart/2005/8/layout/hierarchy1"/>
    <dgm:cxn modelId="{E05F4469-FA6F-43A0-8935-173F136986D0}" type="presOf" srcId="{42057B0B-9591-4C2D-BBCE-D302FAC5C469}" destId="{FADDAABB-9B5C-476A-909A-F34ACF0FFF21}" srcOrd="0" destOrd="0" presId="urn:microsoft.com/office/officeart/2005/8/layout/hierarchy1"/>
    <dgm:cxn modelId="{CC4BEAB0-4818-4DD7-8D66-03603F26AE16}" srcId="{65B8C1AC-D8D1-4D6C-9661-A7AFFD035B35}" destId="{42057B0B-9591-4C2D-BBCE-D302FAC5C469}" srcOrd="1" destOrd="0" parTransId="{63A7FDFF-BA1F-4217-9E09-5C45DC246D7A}" sibTransId="{E8101BC7-21A0-475E-AAFF-0D32E5AD6696}"/>
    <dgm:cxn modelId="{C2F811A0-9A2E-46E8-8E1B-B6B75A310D18}" srcId="{42057B0B-9591-4C2D-BBCE-D302FAC5C469}" destId="{F3CCFA20-2E6E-4E5B-B841-24B06A15BCD0}" srcOrd="1" destOrd="0" parTransId="{17976BAE-AF79-4CC3-A06D-EA2C9A75376C}" sibTransId="{084BB43A-7E13-460A-A49C-12083A879DC4}"/>
    <dgm:cxn modelId="{A4321648-4AE1-45C6-90A4-C58C575FF926}" type="presOf" srcId="{63A7FDFF-BA1F-4217-9E09-5C45DC246D7A}" destId="{342AB5FC-8B67-424B-A308-A6C487B9D5E5}" srcOrd="0" destOrd="0" presId="urn:microsoft.com/office/officeart/2005/8/layout/hierarchy1"/>
    <dgm:cxn modelId="{E463603A-FAF6-4D1C-AAE1-1FE00C2F33C6}" type="presOf" srcId="{C26258A3-8533-4D04-BAB6-B4889A943D71}" destId="{A597B8D6-3700-429A-B20C-898C11965935}" srcOrd="0" destOrd="0" presId="urn:microsoft.com/office/officeart/2005/8/layout/hierarchy1"/>
    <dgm:cxn modelId="{6D3DC9D6-403F-4449-A6D6-E8C93BED620E}" srcId="{C26258A3-8533-4D04-BAB6-B4889A943D71}" destId="{65B8C1AC-D8D1-4D6C-9661-A7AFFD035B35}" srcOrd="0" destOrd="0" parTransId="{06A4694C-B495-4B0F-B8F5-EAE5CD3A3B9E}" sibTransId="{94E623A6-F39A-4054-81F6-E4A1BF146908}"/>
    <dgm:cxn modelId="{E44BBA7B-C052-4210-AD91-FD292730E934}" type="presParOf" srcId="{A597B8D6-3700-429A-B20C-898C11965935}" destId="{83927B1F-E276-4B20-BCFA-CE83EEF9B7B8}" srcOrd="0" destOrd="0" presId="urn:microsoft.com/office/officeart/2005/8/layout/hierarchy1"/>
    <dgm:cxn modelId="{007E08E0-7E5C-49C8-A6C1-7DF2FA0E5230}" type="presParOf" srcId="{83927B1F-E276-4B20-BCFA-CE83EEF9B7B8}" destId="{FBA0C678-7407-473F-98F5-C62E5846645E}" srcOrd="0" destOrd="0" presId="urn:microsoft.com/office/officeart/2005/8/layout/hierarchy1"/>
    <dgm:cxn modelId="{63C8C2E7-52FC-45F1-A253-6F6C940FB779}" type="presParOf" srcId="{FBA0C678-7407-473F-98F5-C62E5846645E}" destId="{D8B32630-9275-4A03-B366-DE58F03607E8}" srcOrd="0" destOrd="0" presId="urn:microsoft.com/office/officeart/2005/8/layout/hierarchy1"/>
    <dgm:cxn modelId="{2FD54A3D-DB5D-41EA-AB9F-9E611F9544C4}" type="presParOf" srcId="{FBA0C678-7407-473F-98F5-C62E5846645E}" destId="{1B45B125-6E92-404F-97E2-D5AB9A7BEEA3}" srcOrd="1" destOrd="0" presId="urn:microsoft.com/office/officeart/2005/8/layout/hierarchy1"/>
    <dgm:cxn modelId="{F68EDF3A-BBDD-4295-AE12-B9DF1DA70CA8}" type="presParOf" srcId="{83927B1F-E276-4B20-BCFA-CE83EEF9B7B8}" destId="{AD3CDC34-1C8C-45A0-9AEC-79754D0587D4}" srcOrd="1" destOrd="0" presId="urn:microsoft.com/office/officeart/2005/8/layout/hierarchy1"/>
    <dgm:cxn modelId="{9065A93E-50C9-4BE9-B4C3-1C5F2E6650ED}" type="presParOf" srcId="{AD3CDC34-1C8C-45A0-9AEC-79754D0587D4}" destId="{9B94ED10-2E8B-4BB9-B2F5-5D97C60E8D22}" srcOrd="0" destOrd="0" presId="urn:microsoft.com/office/officeart/2005/8/layout/hierarchy1"/>
    <dgm:cxn modelId="{E09F2B6B-3033-4552-A586-41E4535F7B73}" type="presParOf" srcId="{AD3CDC34-1C8C-45A0-9AEC-79754D0587D4}" destId="{31070AD6-EBA3-4ED2-BC44-E552F47543DE}" srcOrd="1" destOrd="0" presId="urn:microsoft.com/office/officeart/2005/8/layout/hierarchy1"/>
    <dgm:cxn modelId="{EBCAD0D9-7869-4A58-852B-D1982FBE5F33}" type="presParOf" srcId="{31070AD6-EBA3-4ED2-BC44-E552F47543DE}" destId="{6579B2A1-DE1F-4779-AE53-199EC0073FF7}" srcOrd="0" destOrd="0" presId="urn:microsoft.com/office/officeart/2005/8/layout/hierarchy1"/>
    <dgm:cxn modelId="{18F6AF58-949B-4366-B743-D4345B1D036B}" type="presParOf" srcId="{6579B2A1-DE1F-4779-AE53-199EC0073FF7}" destId="{0A6849B4-D85D-4A3D-B09F-A95C54CB5AA6}" srcOrd="0" destOrd="0" presId="urn:microsoft.com/office/officeart/2005/8/layout/hierarchy1"/>
    <dgm:cxn modelId="{8DE93FBF-DB2F-4237-B3D3-3449291FD747}" type="presParOf" srcId="{6579B2A1-DE1F-4779-AE53-199EC0073FF7}" destId="{03ABF496-8414-4B77-80B2-0597038E57BC}" srcOrd="1" destOrd="0" presId="urn:microsoft.com/office/officeart/2005/8/layout/hierarchy1"/>
    <dgm:cxn modelId="{83978AF3-99FB-4126-9D90-4E9510819C41}" type="presParOf" srcId="{31070AD6-EBA3-4ED2-BC44-E552F47543DE}" destId="{5B505DE1-A8F4-450E-8A57-696E8E4DB76C}" srcOrd="1" destOrd="0" presId="urn:microsoft.com/office/officeart/2005/8/layout/hierarchy1"/>
    <dgm:cxn modelId="{6FC76018-11EB-4920-9FDD-D9E83A132A6B}" type="presParOf" srcId="{5B505DE1-A8F4-450E-8A57-696E8E4DB76C}" destId="{537D6E9A-C8B1-4E7D-ACE4-BF87E3231DAF}" srcOrd="0" destOrd="0" presId="urn:microsoft.com/office/officeart/2005/8/layout/hierarchy1"/>
    <dgm:cxn modelId="{56350937-0804-4825-9890-857B04E32177}" type="presParOf" srcId="{5B505DE1-A8F4-450E-8A57-696E8E4DB76C}" destId="{1F5619A4-B661-41FE-B3F1-C9F6970DB56E}" srcOrd="1" destOrd="0" presId="urn:microsoft.com/office/officeart/2005/8/layout/hierarchy1"/>
    <dgm:cxn modelId="{D357F6C9-3A5E-4505-9CF7-8E7E5DADC487}" type="presParOf" srcId="{1F5619A4-B661-41FE-B3F1-C9F6970DB56E}" destId="{A4228F97-7ADD-41A4-B75D-69E90B5C122E}" srcOrd="0" destOrd="0" presId="urn:microsoft.com/office/officeart/2005/8/layout/hierarchy1"/>
    <dgm:cxn modelId="{16E98239-BBCE-48F5-89DD-41239D7CF10C}" type="presParOf" srcId="{A4228F97-7ADD-41A4-B75D-69E90B5C122E}" destId="{3DA34C9F-D5B5-4CF9-B606-706097D9FD9E}" srcOrd="0" destOrd="0" presId="urn:microsoft.com/office/officeart/2005/8/layout/hierarchy1"/>
    <dgm:cxn modelId="{D9151B4B-67A0-4A42-8AC1-DBD5CF231830}" type="presParOf" srcId="{A4228F97-7ADD-41A4-B75D-69E90B5C122E}" destId="{7701A4B0-137B-4A4F-993F-2F7D71EA4705}" srcOrd="1" destOrd="0" presId="urn:microsoft.com/office/officeart/2005/8/layout/hierarchy1"/>
    <dgm:cxn modelId="{81573B62-4F65-4AD7-BC84-D51AF81DC5C1}" type="presParOf" srcId="{1F5619A4-B661-41FE-B3F1-C9F6970DB56E}" destId="{D2A200EF-8245-474B-85D3-2D4F1BF3DCB2}" srcOrd="1" destOrd="0" presId="urn:microsoft.com/office/officeart/2005/8/layout/hierarchy1"/>
    <dgm:cxn modelId="{634E6D84-A9E4-4488-B6C1-EC6C9F22B65D}" type="presParOf" srcId="{5B505DE1-A8F4-450E-8A57-696E8E4DB76C}" destId="{1D4ED6EC-B4C7-410D-8E35-00486139546A}" srcOrd="2" destOrd="0" presId="urn:microsoft.com/office/officeart/2005/8/layout/hierarchy1"/>
    <dgm:cxn modelId="{A0825D2C-FF1C-4674-A319-D5D992AA2263}" type="presParOf" srcId="{5B505DE1-A8F4-450E-8A57-696E8E4DB76C}" destId="{1C69F6E1-897F-4F43-98CD-33097A2E664B}" srcOrd="3" destOrd="0" presId="urn:microsoft.com/office/officeart/2005/8/layout/hierarchy1"/>
    <dgm:cxn modelId="{A9F59DF2-0FD6-4F0D-A330-67E6B31D1285}" type="presParOf" srcId="{1C69F6E1-897F-4F43-98CD-33097A2E664B}" destId="{94D3AE09-0B47-413E-89B5-733517D44E7A}" srcOrd="0" destOrd="0" presId="urn:microsoft.com/office/officeart/2005/8/layout/hierarchy1"/>
    <dgm:cxn modelId="{37D07FBC-3AF9-495D-A2EB-4903E6607E0A}" type="presParOf" srcId="{94D3AE09-0B47-413E-89B5-733517D44E7A}" destId="{98FCD11E-E33A-409F-93FE-C4E974D3894B}" srcOrd="0" destOrd="0" presId="urn:microsoft.com/office/officeart/2005/8/layout/hierarchy1"/>
    <dgm:cxn modelId="{D9BBEFFE-546F-4DA8-9E4D-CFA395F3C658}" type="presParOf" srcId="{94D3AE09-0B47-413E-89B5-733517D44E7A}" destId="{C098F941-5A36-4F21-A5D5-6110912EC272}" srcOrd="1" destOrd="0" presId="urn:microsoft.com/office/officeart/2005/8/layout/hierarchy1"/>
    <dgm:cxn modelId="{935671F4-B82D-41BE-9D04-6E15FBA1610F}" type="presParOf" srcId="{1C69F6E1-897F-4F43-98CD-33097A2E664B}" destId="{E48F4C30-A328-4D1C-8762-FA83D3E5CA01}" srcOrd="1" destOrd="0" presId="urn:microsoft.com/office/officeart/2005/8/layout/hierarchy1"/>
    <dgm:cxn modelId="{0AFBD46D-26A6-4C70-98AB-71B2B4C8F21A}" type="presParOf" srcId="{AD3CDC34-1C8C-45A0-9AEC-79754D0587D4}" destId="{342AB5FC-8B67-424B-A308-A6C487B9D5E5}" srcOrd="2" destOrd="0" presId="urn:microsoft.com/office/officeart/2005/8/layout/hierarchy1"/>
    <dgm:cxn modelId="{416D342E-0344-4F7A-874D-52083ABC217C}" type="presParOf" srcId="{AD3CDC34-1C8C-45A0-9AEC-79754D0587D4}" destId="{F0D6E6B4-8CD2-46F5-A9D0-203C90BB4925}" srcOrd="3" destOrd="0" presId="urn:microsoft.com/office/officeart/2005/8/layout/hierarchy1"/>
    <dgm:cxn modelId="{D7AF7E07-5797-4FDD-BE77-9559EC6FC2D0}" type="presParOf" srcId="{F0D6E6B4-8CD2-46F5-A9D0-203C90BB4925}" destId="{5941C57F-04D1-4F8E-BC1C-F289F8AB0ED8}" srcOrd="0" destOrd="0" presId="urn:microsoft.com/office/officeart/2005/8/layout/hierarchy1"/>
    <dgm:cxn modelId="{92DE5A95-FDD5-4527-BA9B-0E9B6B74DB82}" type="presParOf" srcId="{5941C57F-04D1-4F8E-BC1C-F289F8AB0ED8}" destId="{DB2032C4-5C7B-41DB-88AC-6D3F1B166CF5}" srcOrd="0" destOrd="0" presId="urn:microsoft.com/office/officeart/2005/8/layout/hierarchy1"/>
    <dgm:cxn modelId="{2C9FA7CD-EF32-4F4D-8724-78AAFB169F1A}" type="presParOf" srcId="{5941C57F-04D1-4F8E-BC1C-F289F8AB0ED8}" destId="{FADDAABB-9B5C-476A-909A-F34ACF0FFF21}" srcOrd="1" destOrd="0" presId="urn:microsoft.com/office/officeart/2005/8/layout/hierarchy1"/>
    <dgm:cxn modelId="{E418A611-DED9-42F1-8150-F6E9C58B4967}" type="presParOf" srcId="{F0D6E6B4-8CD2-46F5-A9D0-203C90BB4925}" destId="{36066626-7678-4102-B580-BFDFC86426A6}" srcOrd="1" destOrd="0" presId="urn:microsoft.com/office/officeart/2005/8/layout/hierarchy1"/>
    <dgm:cxn modelId="{1C32AA2F-5411-485D-915F-D8A2C5370BE0}" type="presParOf" srcId="{36066626-7678-4102-B580-BFDFC86426A6}" destId="{4B883159-2205-44EA-ABC9-3BA20674AEC8}" srcOrd="0" destOrd="0" presId="urn:microsoft.com/office/officeart/2005/8/layout/hierarchy1"/>
    <dgm:cxn modelId="{0CEACA04-3C1C-4760-A605-3EAAC696B89C}" type="presParOf" srcId="{36066626-7678-4102-B580-BFDFC86426A6}" destId="{5359368D-A8CD-4047-8FD6-EA5AA69671C9}" srcOrd="1" destOrd="0" presId="urn:microsoft.com/office/officeart/2005/8/layout/hierarchy1"/>
    <dgm:cxn modelId="{E2CA2C45-0035-4108-A063-5C8504EA1FFE}" type="presParOf" srcId="{5359368D-A8CD-4047-8FD6-EA5AA69671C9}" destId="{33CAA6AD-8EFC-43FB-8488-24CDA6553FE4}" srcOrd="0" destOrd="0" presId="urn:microsoft.com/office/officeart/2005/8/layout/hierarchy1"/>
    <dgm:cxn modelId="{E80F5ED8-2205-489D-9103-7A35103C6823}" type="presParOf" srcId="{33CAA6AD-8EFC-43FB-8488-24CDA6553FE4}" destId="{E8542AA3-690A-4600-BE8D-B96CFF45E998}" srcOrd="0" destOrd="0" presId="urn:microsoft.com/office/officeart/2005/8/layout/hierarchy1"/>
    <dgm:cxn modelId="{DFD74BF4-0853-4DB0-BC4B-B71DA1CBB4BD}" type="presParOf" srcId="{33CAA6AD-8EFC-43FB-8488-24CDA6553FE4}" destId="{2C3D1569-69EB-4647-BCEA-9DD404E97F77}" srcOrd="1" destOrd="0" presId="urn:microsoft.com/office/officeart/2005/8/layout/hierarchy1"/>
    <dgm:cxn modelId="{6314C181-5290-4C74-833F-F047B8DB4085}" type="presParOf" srcId="{5359368D-A8CD-4047-8FD6-EA5AA69671C9}" destId="{8D8E32D2-1D7B-44E7-9BB8-F3DC6EF7B851}" srcOrd="1" destOrd="0" presId="urn:microsoft.com/office/officeart/2005/8/layout/hierarchy1"/>
    <dgm:cxn modelId="{D2D3348F-84E1-4B34-B83B-033F1BBB07A7}" type="presParOf" srcId="{36066626-7678-4102-B580-BFDFC86426A6}" destId="{3E554D55-512F-46F5-8A1F-3143020696BF}" srcOrd="2" destOrd="0" presId="urn:microsoft.com/office/officeart/2005/8/layout/hierarchy1"/>
    <dgm:cxn modelId="{BC8EE3E3-1284-4578-AC76-77B9CD32A2A1}" type="presParOf" srcId="{36066626-7678-4102-B580-BFDFC86426A6}" destId="{A7C0B2E4-F756-46B1-9184-4B7A13C311FA}" srcOrd="3" destOrd="0" presId="urn:microsoft.com/office/officeart/2005/8/layout/hierarchy1"/>
    <dgm:cxn modelId="{8282A0B0-49DF-4800-B9CA-9544FFE40C33}" type="presParOf" srcId="{A7C0B2E4-F756-46B1-9184-4B7A13C311FA}" destId="{66EDBEE9-A8C4-4F1F-A356-A4CBF157D9EF}" srcOrd="0" destOrd="0" presId="urn:microsoft.com/office/officeart/2005/8/layout/hierarchy1"/>
    <dgm:cxn modelId="{149E7452-6425-4C88-A68B-C886127E331E}" type="presParOf" srcId="{66EDBEE9-A8C4-4F1F-A356-A4CBF157D9EF}" destId="{8112387A-6BB9-4139-B1C3-005274E0C6DC}" srcOrd="0" destOrd="0" presId="urn:microsoft.com/office/officeart/2005/8/layout/hierarchy1"/>
    <dgm:cxn modelId="{A55938FC-FBF7-46D3-9CA0-8D873B1B3EFD}" type="presParOf" srcId="{66EDBEE9-A8C4-4F1F-A356-A4CBF157D9EF}" destId="{4655533A-9066-462A-B5F3-FD6863F9CC00}" srcOrd="1" destOrd="0" presId="urn:microsoft.com/office/officeart/2005/8/layout/hierarchy1"/>
    <dgm:cxn modelId="{6A986C16-25D0-4A5C-BB5B-4B76C65101C3}" type="presParOf" srcId="{A7C0B2E4-F756-46B1-9184-4B7A13C311FA}" destId="{F17DEBCD-106F-48E4-8C30-B0713831F629}" srcOrd="1" destOrd="0" presId="urn:microsoft.com/office/officeart/2005/8/layout/hierarchy1"/>
  </dgm:cxnLst>
  <dgm:bg>
    <a:noFill/>
  </dgm:bg>
  <dgm:whole>
    <a:effectLst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3211EB-845F-410D-9A8C-9A15AC079A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2B498-B6D7-4E98-8873-69DE1834A1F0}">
      <dgm:prSet phldrT="[Tex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sq-AL" dirty="0" smtClean="0"/>
            <a:t>Matja e R </a:t>
          </a:r>
        </a:p>
      </dgm:t>
    </dgm:pt>
    <dgm:pt modelId="{8CDBD243-21F4-44BA-A2CF-C0AFD957B2C0}" type="parTrans" cxnId="{03A6F477-5AE9-4618-A052-D252E26B481C}">
      <dgm:prSet/>
      <dgm:spPr/>
      <dgm:t>
        <a:bodyPr/>
        <a:lstStyle/>
        <a:p>
          <a:endParaRPr lang="en-US"/>
        </a:p>
      </dgm:t>
    </dgm:pt>
    <dgm:pt modelId="{6C6AC6A8-135A-43AD-9E9E-77EF923E16CC}" type="sibTrans" cxnId="{03A6F477-5AE9-4618-A052-D252E26B481C}">
      <dgm:prSet/>
      <dgm:spPr/>
      <dgm:t>
        <a:bodyPr/>
        <a:lstStyle/>
        <a:p>
          <a:endParaRPr lang="en-US"/>
        </a:p>
      </dgm:t>
    </dgm:pt>
    <dgm:pt modelId="{97C91F5F-79CA-4EB3-A4B6-FC038FA4955C}">
      <dgm:prSet phldrT="[Tex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sq-AL" dirty="0" smtClean="0"/>
            <a:t>Ura e Thomson-it</a:t>
          </a:r>
          <a:endParaRPr lang="en-US" dirty="0"/>
        </a:p>
      </dgm:t>
    </dgm:pt>
    <dgm:pt modelId="{01CBEF4B-2219-4965-9406-995390393BFB}" type="parTrans" cxnId="{0A6A300D-D492-4B24-90D0-FBC852FFD525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C0E520EC-1D20-427E-AB2B-70189CC2EEA4}" type="sibTrans" cxnId="{0A6A300D-D492-4B24-90D0-FBC852FFD525}">
      <dgm:prSet/>
      <dgm:spPr/>
      <dgm:t>
        <a:bodyPr/>
        <a:lstStyle/>
        <a:p>
          <a:endParaRPr lang="en-US"/>
        </a:p>
      </dgm:t>
    </dgm:pt>
    <dgm:pt modelId="{28F8C098-2FA4-46B5-9DE3-53C00D44BAEE}">
      <dgm:prSet phldrT="[Tex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sq-AL" smtClean="0"/>
            <a:t>Mikroohmmetri</a:t>
          </a:r>
          <a:endParaRPr lang="en-US" dirty="0"/>
        </a:p>
      </dgm:t>
    </dgm:pt>
    <dgm:pt modelId="{2ED05A99-2E44-4F5A-8F7E-53FCE86BF2E6}" type="parTrans" cxnId="{2D29A11E-B3F4-4BE2-B8F0-81BBF9EF2A29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7638A7CC-3049-47DA-A023-066B250BA059}" type="sibTrans" cxnId="{2D29A11E-B3F4-4BE2-B8F0-81BBF9EF2A29}">
      <dgm:prSet/>
      <dgm:spPr/>
      <dgm:t>
        <a:bodyPr/>
        <a:lstStyle/>
        <a:p>
          <a:endParaRPr lang="en-US"/>
        </a:p>
      </dgm:t>
    </dgm:pt>
    <dgm:pt modelId="{48B32345-825C-4151-B324-D6DC87EFE496}" type="pres">
      <dgm:prSet presAssocID="{853211EB-845F-410D-9A8C-9A15AC079A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2896F6-122C-4BC1-BC9C-C469A8452EF0}" type="pres">
      <dgm:prSet presAssocID="{F4B2B498-B6D7-4E98-8873-69DE1834A1F0}" presName="hierRoot1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09F3EA4A-C5F8-4DCD-8BD3-3D3A309073E8}" type="pres">
      <dgm:prSet presAssocID="{F4B2B498-B6D7-4E98-8873-69DE1834A1F0}" presName="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ABA5B38A-2716-4554-88BB-A76229E7E12A}" type="pres">
      <dgm:prSet presAssocID="{F4B2B498-B6D7-4E98-8873-69DE1834A1F0}" presName="background" presStyleLbl="node0" presStyleIdx="0" presStyleCnt="1"/>
      <dgm:spPr>
        <a:solidFill>
          <a:srgbClr val="00B0F0">
            <a:alpha val="29000"/>
          </a:srgb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4347194F-0167-4A3B-B23E-5385ACBE0D07}" type="pres">
      <dgm:prSet presAssocID="{F4B2B498-B6D7-4E98-8873-69DE1834A1F0}" presName="text" presStyleLbl="fgAcc0" presStyleIdx="0" presStyleCnt="1" custScaleX="122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459AB2-5848-4249-BDE8-549896ED67B5}" type="pres">
      <dgm:prSet presAssocID="{F4B2B498-B6D7-4E98-8873-69DE1834A1F0}" presName="hierChild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90371487-DE47-40BA-8443-DCA25E973113}" type="pres">
      <dgm:prSet presAssocID="{01CBEF4B-2219-4965-9406-995390393BF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1704BFD-C93F-488C-81D4-83D9D37D1F02}" type="pres">
      <dgm:prSet presAssocID="{97C91F5F-79CA-4EB3-A4B6-FC038FA4955C}" presName="hierRoot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3323B6B2-A3E6-4672-BCBB-49F44165535E}" type="pres">
      <dgm:prSet presAssocID="{97C91F5F-79CA-4EB3-A4B6-FC038FA4955C}" presName="composite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44D375B9-85FD-460C-81C5-4055B2A8C385}" type="pres">
      <dgm:prSet presAssocID="{97C91F5F-79CA-4EB3-A4B6-FC038FA4955C}" presName="background2" presStyleLbl="node2" presStyleIdx="0" presStyleCnt="2"/>
      <dgm:spPr>
        <a:solidFill>
          <a:srgbClr val="00B0F0">
            <a:alpha val="29000"/>
          </a:srgb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DED393C6-A19E-4269-B680-F1D0BD3821BD}" type="pres">
      <dgm:prSet presAssocID="{97C91F5F-79CA-4EB3-A4B6-FC038FA4955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207D7C-A749-4F48-9D2B-DF3B8A8E932B}" type="pres">
      <dgm:prSet presAssocID="{97C91F5F-79CA-4EB3-A4B6-FC038FA4955C}" presName="hierChild3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3D6EFF56-E813-4BBD-AA16-4F20DB902DE5}" type="pres">
      <dgm:prSet presAssocID="{2ED05A99-2E44-4F5A-8F7E-53FCE86BF2E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1736231-E1C1-4520-AF97-2915502CA1BB}" type="pres">
      <dgm:prSet presAssocID="{28F8C098-2FA4-46B5-9DE3-53C00D44BAEE}" presName="hierRoot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0E741FE1-4938-4D86-908E-6720116F2EF6}" type="pres">
      <dgm:prSet presAssocID="{28F8C098-2FA4-46B5-9DE3-53C00D44BAEE}" presName="composite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1E6B021E-9C5C-4D3C-B70A-F3B957BA19E7}" type="pres">
      <dgm:prSet presAssocID="{28F8C098-2FA4-46B5-9DE3-53C00D44BAEE}" presName="background2" presStyleLbl="node2" presStyleIdx="1" presStyleCnt="2"/>
      <dgm:spPr>
        <a:solidFill>
          <a:srgbClr val="00B0F0">
            <a:alpha val="30000"/>
          </a:srgb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B077C2E0-5963-47D2-8D7E-91D202E9A3EC}" type="pres">
      <dgm:prSet presAssocID="{28F8C098-2FA4-46B5-9DE3-53C00D44BAE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98F9A-1398-432F-B5D9-FFD34B5462D4}" type="pres">
      <dgm:prSet presAssocID="{28F8C098-2FA4-46B5-9DE3-53C00D44BAEE}" presName="hierChild3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</dgm:ptLst>
  <dgm:cxnLst>
    <dgm:cxn modelId="{9A75FDA0-A0AF-424F-8450-6459E575BD87}" type="presOf" srcId="{97C91F5F-79CA-4EB3-A4B6-FC038FA4955C}" destId="{DED393C6-A19E-4269-B680-F1D0BD3821BD}" srcOrd="0" destOrd="0" presId="urn:microsoft.com/office/officeart/2005/8/layout/hierarchy1"/>
    <dgm:cxn modelId="{C9F6A68B-9AFE-4AA6-8365-2C55ED2E9F5E}" type="presOf" srcId="{F4B2B498-B6D7-4E98-8873-69DE1834A1F0}" destId="{4347194F-0167-4A3B-B23E-5385ACBE0D07}" srcOrd="0" destOrd="0" presId="urn:microsoft.com/office/officeart/2005/8/layout/hierarchy1"/>
    <dgm:cxn modelId="{0A6A300D-D492-4B24-90D0-FBC852FFD525}" srcId="{F4B2B498-B6D7-4E98-8873-69DE1834A1F0}" destId="{97C91F5F-79CA-4EB3-A4B6-FC038FA4955C}" srcOrd="0" destOrd="0" parTransId="{01CBEF4B-2219-4965-9406-995390393BFB}" sibTransId="{C0E520EC-1D20-427E-AB2B-70189CC2EEA4}"/>
    <dgm:cxn modelId="{03A6F477-5AE9-4618-A052-D252E26B481C}" srcId="{853211EB-845F-410D-9A8C-9A15AC079A37}" destId="{F4B2B498-B6D7-4E98-8873-69DE1834A1F0}" srcOrd="0" destOrd="0" parTransId="{8CDBD243-21F4-44BA-A2CF-C0AFD957B2C0}" sibTransId="{6C6AC6A8-135A-43AD-9E9E-77EF923E16CC}"/>
    <dgm:cxn modelId="{EE1F2E4B-651E-4B7F-AED0-F54F25EDEC48}" type="presOf" srcId="{01CBEF4B-2219-4965-9406-995390393BFB}" destId="{90371487-DE47-40BA-8443-DCA25E973113}" srcOrd="0" destOrd="0" presId="urn:microsoft.com/office/officeart/2005/8/layout/hierarchy1"/>
    <dgm:cxn modelId="{2D29A11E-B3F4-4BE2-B8F0-81BBF9EF2A29}" srcId="{F4B2B498-B6D7-4E98-8873-69DE1834A1F0}" destId="{28F8C098-2FA4-46B5-9DE3-53C00D44BAEE}" srcOrd="1" destOrd="0" parTransId="{2ED05A99-2E44-4F5A-8F7E-53FCE86BF2E6}" sibTransId="{7638A7CC-3049-47DA-A023-066B250BA059}"/>
    <dgm:cxn modelId="{E81BD607-D164-4064-8C0E-E261CA6EE885}" type="presOf" srcId="{2ED05A99-2E44-4F5A-8F7E-53FCE86BF2E6}" destId="{3D6EFF56-E813-4BBD-AA16-4F20DB902DE5}" srcOrd="0" destOrd="0" presId="urn:microsoft.com/office/officeart/2005/8/layout/hierarchy1"/>
    <dgm:cxn modelId="{5DD83785-4FA8-45B3-A283-0F5AAE48CFFF}" type="presOf" srcId="{28F8C098-2FA4-46B5-9DE3-53C00D44BAEE}" destId="{B077C2E0-5963-47D2-8D7E-91D202E9A3EC}" srcOrd="0" destOrd="0" presId="urn:microsoft.com/office/officeart/2005/8/layout/hierarchy1"/>
    <dgm:cxn modelId="{4659D81F-3F60-4368-93DE-D8EAA02D8E56}" type="presOf" srcId="{853211EB-845F-410D-9A8C-9A15AC079A37}" destId="{48B32345-825C-4151-B324-D6DC87EFE496}" srcOrd="0" destOrd="0" presId="urn:microsoft.com/office/officeart/2005/8/layout/hierarchy1"/>
    <dgm:cxn modelId="{CF9E27D2-0E36-468A-A00E-85D423BCA81E}" type="presParOf" srcId="{48B32345-825C-4151-B324-D6DC87EFE496}" destId="{882896F6-122C-4BC1-BC9C-C469A8452EF0}" srcOrd="0" destOrd="0" presId="urn:microsoft.com/office/officeart/2005/8/layout/hierarchy1"/>
    <dgm:cxn modelId="{9A1DFDF4-A349-4586-90E7-489F71EB1B54}" type="presParOf" srcId="{882896F6-122C-4BC1-BC9C-C469A8452EF0}" destId="{09F3EA4A-C5F8-4DCD-8BD3-3D3A309073E8}" srcOrd="0" destOrd="0" presId="urn:microsoft.com/office/officeart/2005/8/layout/hierarchy1"/>
    <dgm:cxn modelId="{A61C0A9A-6E48-4B2C-9BDC-B916AE5B9F37}" type="presParOf" srcId="{09F3EA4A-C5F8-4DCD-8BD3-3D3A309073E8}" destId="{ABA5B38A-2716-4554-88BB-A76229E7E12A}" srcOrd="0" destOrd="0" presId="urn:microsoft.com/office/officeart/2005/8/layout/hierarchy1"/>
    <dgm:cxn modelId="{D7B923F8-3F09-468E-93C7-74F13F29405D}" type="presParOf" srcId="{09F3EA4A-C5F8-4DCD-8BD3-3D3A309073E8}" destId="{4347194F-0167-4A3B-B23E-5385ACBE0D07}" srcOrd="1" destOrd="0" presId="urn:microsoft.com/office/officeart/2005/8/layout/hierarchy1"/>
    <dgm:cxn modelId="{67B48B80-54C5-4B5B-B9A1-A745C943E07E}" type="presParOf" srcId="{882896F6-122C-4BC1-BC9C-C469A8452EF0}" destId="{8B459AB2-5848-4249-BDE8-549896ED67B5}" srcOrd="1" destOrd="0" presId="urn:microsoft.com/office/officeart/2005/8/layout/hierarchy1"/>
    <dgm:cxn modelId="{79F810EB-34B4-42FF-B102-EA5578D3E059}" type="presParOf" srcId="{8B459AB2-5848-4249-BDE8-549896ED67B5}" destId="{90371487-DE47-40BA-8443-DCA25E973113}" srcOrd="0" destOrd="0" presId="urn:microsoft.com/office/officeart/2005/8/layout/hierarchy1"/>
    <dgm:cxn modelId="{2E27DC6C-6BEA-4C89-A4E2-36251FCE1BD7}" type="presParOf" srcId="{8B459AB2-5848-4249-BDE8-549896ED67B5}" destId="{01704BFD-C93F-488C-81D4-83D9D37D1F02}" srcOrd="1" destOrd="0" presId="urn:microsoft.com/office/officeart/2005/8/layout/hierarchy1"/>
    <dgm:cxn modelId="{C5C65E3D-CAE8-4503-8AC3-FA15809E6A1C}" type="presParOf" srcId="{01704BFD-C93F-488C-81D4-83D9D37D1F02}" destId="{3323B6B2-A3E6-4672-BCBB-49F44165535E}" srcOrd="0" destOrd="0" presId="urn:microsoft.com/office/officeart/2005/8/layout/hierarchy1"/>
    <dgm:cxn modelId="{6E3ECF8B-6201-421F-B048-7DCF54D9338B}" type="presParOf" srcId="{3323B6B2-A3E6-4672-BCBB-49F44165535E}" destId="{44D375B9-85FD-460C-81C5-4055B2A8C385}" srcOrd="0" destOrd="0" presId="urn:microsoft.com/office/officeart/2005/8/layout/hierarchy1"/>
    <dgm:cxn modelId="{1665F919-4343-49E5-A8A4-28CC924F53ED}" type="presParOf" srcId="{3323B6B2-A3E6-4672-BCBB-49F44165535E}" destId="{DED393C6-A19E-4269-B680-F1D0BD3821BD}" srcOrd="1" destOrd="0" presId="urn:microsoft.com/office/officeart/2005/8/layout/hierarchy1"/>
    <dgm:cxn modelId="{A28C3AA7-EB1F-4872-AA52-4FD43A4BA7F9}" type="presParOf" srcId="{01704BFD-C93F-488C-81D4-83D9D37D1F02}" destId="{DF207D7C-A749-4F48-9D2B-DF3B8A8E932B}" srcOrd="1" destOrd="0" presId="urn:microsoft.com/office/officeart/2005/8/layout/hierarchy1"/>
    <dgm:cxn modelId="{57C7A236-811D-4BA5-8D48-B3AA6840DCB6}" type="presParOf" srcId="{8B459AB2-5848-4249-BDE8-549896ED67B5}" destId="{3D6EFF56-E813-4BBD-AA16-4F20DB902DE5}" srcOrd="2" destOrd="0" presId="urn:microsoft.com/office/officeart/2005/8/layout/hierarchy1"/>
    <dgm:cxn modelId="{13C0E23C-8D22-4635-BA3A-D8F93F37F19E}" type="presParOf" srcId="{8B459AB2-5848-4249-BDE8-549896ED67B5}" destId="{21736231-E1C1-4520-AF97-2915502CA1BB}" srcOrd="3" destOrd="0" presId="urn:microsoft.com/office/officeart/2005/8/layout/hierarchy1"/>
    <dgm:cxn modelId="{C47A375A-5F2A-487B-BA4E-B64D8C6DE2B4}" type="presParOf" srcId="{21736231-E1C1-4520-AF97-2915502CA1BB}" destId="{0E741FE1-4938-4D86-908E-6720116F2EF6}" srcOrd="0" destOrd="0" presId="urn:microsoft.com/office/officeart/2005/8/layout/hierarchy1"/>
    <dgm:cxn modelId="{A68F4BED-D3A8-4A2A-8C82-15ADF15C7EE3}" type="presParOf" srcId="{0E741FE1-4938-4D86-908E-6720116F2EF6}" destId="{1E6B021E-9C5C-4D3C-B70A-F3B957BA19E7}" srcOrd="0" destOrd="0" presId="urn:microsoft.com/office/officeart/2005/8/layout/hierarchy1"/>
    <dgm:cxn modelId="{B2238B23-38F4-44C2-B8F8-753D32094CFB}" type="presParOf" srcId="{0E741FE1-4938-4D86-908E-6720116F2EF6}" destId="{B077C2E0-5963-47D2-8D7E-91D202E9A3EC}" srcOrd="1" destOrd="0" presId="urn:microsoft.com/office/officeart/2005/8/layout/hierarchy1"/>
    <dgm:cxn modelId="{0E27E4B8-5762-4935-9242-1BE86B38A190}" type="presParOf" srcId="{21736231-E1C1-4520-AF97-2915502CA1BB}" destId="{F7F98F9A-1398-432F-B5D9-FFD34B5462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C4759-83B9-4CE8-AAC2-415552F4BF1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B17AA02D-BDE8-4611-8EEF-AB21BBB50358}">
      <dgm:prSet phldrT="[Text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800" dirty="0" smtClean="0"/>
        </a:p>
        <a:p>
          <a:r>
            <a:rPr lang="sq-AL" sz="2400" dirty="0" smtClean="0"/>
            <a:t>V</a:t>
          </a:r>
          <a:endParaRPr lang="en-US" sz="2400" dirty="0"/>
        </a:p>
      </dgm:t>
    </dgm:pt>
    <dgm:pt modelId="{36A6EB1C-63C3-4A42-9BF0-1DBE726FCDAC}" type="parTrans" cxnId="{0B059EBA-3469-451E-BB25-9E1DC21D8D89}">
      <dgm:prSet/>
      <dgm:spPr/>
      <dgm:t>
        <a:bodyPr/>
        <a:lstStyle/>
        <a:p>
          <a:endParaRPr lang="en-US"/>
        </a:p>
      </dgm:t>
    </dgm:pt>
    <dgm:pt modelId="{57226F47-0486-4C76-B58A-2A9F294ED1C2}" type="sibTrans" cxnId="{0B059EBA-3469-451E-BB25-9E1DC21D8D89}">
      <dgm:prSet/>
      <dgm:spPr/>
      <dgm:t>
        <a:bodyPr/>
        <a:lstStyle/>
        <a:p>
          <a:endParaRPr lang="en-US"/>
        </a:p>
      </dgm:t>
    </dgm:pt>
    <dgm:pt modelId="{F672FC65-9D69-4F59-9A13-5BD0FE630572}">
      <dgm:prSet phldrT="[Text]" custT="1"/>
      <dgm:spPr>
        <a:solidFill>
          <a:srgbClr val="66CCFF">
            <a:alpha val="23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q-AL" sz="1800" dirty="0" smtClean="0"/>
            <a:t>Versuch – cikël provash</a:t>
          </a:r>
          <a:endParaRPr lang="en-US" sz="1800" dirty="0"/>
        </a:p>
      </dgm:t>
    </dgm:pt>
    <dgm:pt modelId="{CD98ABD0-3592-4F8C-A730-7D8DF71E63E5}" type="parTrans" cxnId="{74C706C9-0EA8-4CA1-B3A5-3DB4D7E737F9}">
      <dgm:prSet/>
      <dgm:spPr/>
      <dgm:t>
        <a:bodyPr/>
        <a:lstStyle/>
        <a:p>
          <a:endParaRPr lang="en-US"/>
        </a:p>
      </dgm:t>
    </dgm:pt>
    <dgm:pt modelId="{80C5B9E2-0C77-4F0F-8E4F-2EBACAB8B41F}" type="sibTrans" cxnId="{74C706C9-0EA8-4CA1-B3A5-3DB4D7E737F9}">
      <dgm:prSet/>
      <dgm:spPr/>
      <dgm:t>
        <a:bodyPr/>
        <a:lstStyle/>
        <a:p>
          <a:endParaRPr lang="en-US"/>
        </a:p>
      </dgm:t>
    </dgm:pt>
    <dgm:pt modelId="{6C9C1569-285F-42D8-9A51-4299D453A4D5}">
      <dgm:prSet phldrT="[Text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800" dirty="0" smtClean="0"/>
        </a:p>
        <a:p>
          <a:r>
            <a:rPr lang="sq-AL" sz="2400" dirty="0" smtClean="0"/>
            <a:t>A</a:t>
          </a:r>
          <a:endParaRPr lang="en-US" sz="2400" dirty="0"/>
        </a:p>
      </dgm:t>
    </dgm:pt>
    <dgm:pt modelId="{7A76881A-2531-44CD-B5CD-12E98E1C506A}" type="parTrans" cxnId="{A8271B56-1B00-48DA-9592-C4CFDA0B0D01}">
      <dgm:prSet/>
      <dgm:spPr/>
      <dgm:t>
        <a:bodyPr/>
        <a:lstStyle/>
        <a:p>
          <a:endParaRPr lang="en-US"/>
        </a:p>
      </dgm:t>
    </dgm:pt>
    <dgm:pt modelId="{479EDEF8-7371-4F04-8E84-B0770A482EC3}" type="sibTrans" cxnId="{A8271B56-1B00-48DA-9592-C4CFDA0B0D01}">
      <dgm:prSet/>
      <dgm:spPr/>
      <dgm:t>
        <a:bodyPr/>
        <a:lstStyle/>
        <a:p>
          <a:endParaRPr lang="en-US"/>
        </a:p>
      </dgm:t>
    </dgm:pt>
    <dgm:pt modelId="{BF85AE96-167F-43FD-A69F-160C2C34DB83}">
      <dgm:prSet phldrT="[Text]" custT="1"/>
      <dgm:spPr>
        <a:solidFill>
          <a:srgbClr val="00B0F0">
            <a:alpha val="23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q-AL" sz="1600" dirty="0" smtClean="0"/>
            <a:t>Austenit</a:t>
          </a:r>
          <a:endParaRPr lang="en-US" sz="1600" dirty="0"/>
        </a:p>
      </dgm:t>
    </dgm:pt>
    <dgm:pt modelId="{1319CD6A-BFD4-436B-BAAB-D44BC13F0AE2}" type="parTrans" cxnId="{A3135C48-04EB-426B-9192-AE830CFAC1C7}">
      <dgm:prSet/>
      <dgm:spPr/>
      <dgm:t>
        <a:bodyPr/>
        <a:lstStyle/>
        <a:p>
          <a:endParaRPr lang="en-US"/>
        </a:p>
      </dgm:t>
    </dgm:pt>
    <dgm:pt modelId="{7A0370EE-A1DC-497D-90F2-064323424FD1}" type="sibTrans" cxnId="{A3135C48-04EB-426B-9192-AE830CFAC1C7}">
      <dgm:prSet/>
      <dgm:spPr/>
      <dgm:t>
        <a:bodyPr/>
        <a:lstStyle/>
        <a:p>
          <a:endParaRPr lang="en-US"/>
        </a:p>
      </dgm:t>
    </dgm:pt>
    <dgm:pt modelId="{68FE3B03-9D5C-4BC9-A5D1-5EEE82D3E8AD}">
      <dgm:prSet phldrT="[Text]" custT="1"/>
      <dgm:spPr>
        <a:solidFill>
          <a:srgbClr val="00B0F0">
            <a:alpha val="23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q-AL" sz="1600" dirty="0" smtClean="0"/>
            <a:t>Sipas W. C. Roberts - Austen</a:t>
          </a:r>
          <a:endParaRPr lang="en-US" sz="1600" dirty="0"/>
        </a:p>
      </dgm:t>
    </dgm:pt>
    <dgm:pt modelId="{CCE82F48-D453-43B8-928D-42C4853DBF6B}" type="parTrans" cxnId="{972F5755-9B5E-4EB5-9BEB-0B16E8CAB2EB}">
      <dgm:prSet/>
      <dgm:spPr/>
      <dgm:t>
        <a:bodyPr/>
        <a:lstStyle/>
        <a:p>
          <a:endParaRPr lang="en-US"/>
        </a:p>
      </dgm:t>
    </dgm:pt>
    <dgm:pt modelId="{2D2FC119-928A-416B-A8EB-3C70E13AAC9C}" type="sibTrans" cxnId="{972F5755-9B5E-4EB5-9BEB-0B16E8CAB2EB}">
      <dgm:prSet/>
      <dgm:spPr/>
      <dgm:t>
        <a:bodyPr/>
        <a:lstStyle/>
        <a:p>
          <a:endParaRPr lang="en-US"/>
        </a:p>
      </dgm:t>
    </dgm:pt>
    <dgm:pt modelId="{1760B093-E7C8-4BE2-A284-F7652F0E78AD}" type="pres">
      <dgm:prSet presAssocID="{C92C4759-83B9-4CE8-AAC2-415552F4BF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302F4F-6098-45ED-8810-C9B846268FA7}" type="pres">
      <dgm:prSet presAssocID="{B17AA02D-BDE8-4611-8EEF-AB21BBB50358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481A9BFF-31AB-41C4-BFBD-E3802BC8B9F2}" type="pres">
      <dgm:prSet presAssocID="{B17AA02D-BDE8-4611-8EEF-AB21BBB50358}" presName="parentText" presStyleLbl="alignNode1" presStyleIdx="0" presStyleCnt="2" custLinFactNeighborX="0" custLinFactNeighborY="-24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17A1A-7B09-48F7-955B-9A1CE926874B}" type="pres">
      <dgm:prSet presAssocID="{B17AA02D-BDE8-4611-8EEF-AB21BBB50358}" presName="descendantText" presStyleLbl="alignAcc1" presStyleIdx="0" presStyleCnt="2" custLinFactNeighborX="0" custLinFactNeighborY="-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A23EA-FF6E-4C00-A3D3-DF21E8A96060}" type="pres">
      <dgm:prSet presAssocID="{57226F47-0486-4C76-B58A-2A9F294ED1C2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A516BBBF-D18E-40C5-B6D8-AD07D2449FB0}" type="pres">
      <dgm:prSet presAssocID="{6C9C1569-285F-42D8-9A51-4299D453A4D5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5C33004-9F70-4058-86D7-8FABF96AE619}" type="pres">
      <dgm:prSet presAssocID="{6C9C1569-285F-42D8-9A51-4299D453A4D5}" presName="parentText" presStyleLbl="alignNode1" presStyleIdx="1" presStyleCnt="2" custLinFactNeighborX="0" custLinFactNeighborY="23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59442-F58F-4405-AB28-AD2E6A996AFE}" type="pres">
      <dgm:prSet presAssocID="{6C9C1569-285F-42D8-9A51-4299D453A4D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5B4DFE-97DF-4D96-B81B-C23BA48ABC62}" type="presOf" srcId="{B17AA02D-BDE8-4611-8EEF-AB21BBB50358}" destId="{481A9BFF-31AB-41C4-BFBD-E3802BC8B9F2}" srcOrd="0" destOrd="0" presId="urn:microsoft.com/office/officeart/2005/8/layout/chevron2"/>
    <dgm:cxn modelId="{4DFC8BC0-6F7A-4046-A68E-727E63466872}" type="presOf" srcId="{F672FC65-9D69-4F59-9A13-5BD0FE630572}" destId="{45617A1A-7B09-48F7-955B-9A1CE926874B}" srcOrd="0" destOrd="0" presId="urn:microsoft.com/office/officeart/2005/8/layout/chevron2"/>
    <dgm:cxn modelId="{74C706C9-0EA8-4CA1-B3A5-3DB4D7E737F9}" srcId="{B17AA02D-BDE8-4611-8EEF-AB21BBB50358}" destId="{F672FC65-9D69-4F59-9A13-5BD0FE630572}" srcOrd="0" destOrd="0" parTransId="{CD98ABD0-3592-4F8C-A730-7D8DF71E63E5}" sibTransId="{80C5B9E2-0C77-4F0F-8E4F-2EBACAB8B41F}"/>
    <dgm:cxn modelId="{0B059EBA-3469-451E-BB25-9E1DC21D8D89}" srcId="{C92C4759-83B9-4CE8-AAC2-415552F4BF13}" destId="{B17AA02D-BDE8-4611-8EEF-AB21BBB50358}" srcOrd="0" destOrd="0" parTransId="{36A6EB1C-63C3-4A42-9BF0-1DBE726FCDAC}" sibTransId="{57226F47-0486-4C76-B58A-2A9F294ED1C2}"/>
    <dgm:cxn modelId="{1B3E5B57-30B5-4599-B95C-F05C7C839013}" type="presOf" srcId="{C92C4759-83B9-4CE8-AAC2-415552F4BF13}" destId="{1760B093-E7C8-4BE2-A284-F7652F0E78AD}" srcOrd="0" destOrd="0" presId="urn:microsoft.com/office/officeart/2005/8/layout/chevron2"/>
    <dgm:cxn modelId="{972F5755-9B5E-4EB5-9BEB-0B16E8CAB2EB}" srcId="{6C9C1569-285F-42D8-9A51-4299D453A4D5}" destId="{68FE3B03-9D5C-4BC9-A5D1-5EEE82D3E8AD}" srcOrd="1" destOrd="0" parTransId="{CCE82F48-D453-43B8-928D-42C4853DBF6B}" sibTransId="{2D2FC119-928A-416B-A8EB-3C70E13AAC9C}"/>
    <dgm:cxn modelId="{19B0F5AE-4DDF-4446-BA11-358DED75C7CB}" type="presOf" srcId="{BF85AE96-167F-43FD-A69F-160C2C34DB83}" destId="{BEC59442-F58F-4405-AB28-AD2E6A996AFE}" srcOrd="0" destOrd="0" presId="urn:microsoft.com/office/officeart/2005/8/layout/chevron2"/>
    <dgm:cxn modelId="{A8271B56-1B00-48DA-9592-C4CFDA0B0D01}" srcId="{C92C4759-83B9-4CE8-AAC2-415552F4BF13}" destId="{6C9C1569-285F-42D8-9A51-4299D453A4D5}" srcOrd="1" destOrd="0" parTransId="{7A76881A-2531-44CD-B5CD-12E98E1C506A}" sibTransId="{479EDEF8-7371-4F04-8E84-B0770A482EC3}"/>
    <dgm:cxn modelId="{A0B2D779-103D-4D83-B7F1-BED5D41318F4}" type="presOf" srcId="{6C9C1569-285F-42D8-9A51-4299D453A4D5}" destId="{65C33004-9F70-4058-86D7-8FABF96AE619}" srcOrd="0" destOrd="0" presId="urn:microsoft.com/office/officeart/2005/8/layout/chevron2"/>
    <dgm:cxn modelId="{E5530640-A694-4811-9963-3AC54CB640DD}" type="presOf" srcId="{68FE3B03-9D5C-4BC9-A5D1-5EEE82D3E8AD}" destId="{BEC59442-F58F-4405-AB28-AD2E6A996AFE}" srcOrd="0" destOrd="1" presId="urn:microsoft.com/office/officeart/2005/8/layout/chevron2"/>
    <dgm:cxn modelId="{A3135C48-04EB-426B-9192-AE830CFAC1C7}" srcId="{6C9C1569-285F-42D8-9A51-4299D453A4D5}" destId="{BF85AE96-167F-43FD-A69F-160C2C34DB83}" srcOrd="0" destOrd="0" parTransId="{1319CD6A-BFD4-436B-BAAB-D44BC13F0AE2}" sibTransId="{7A0370EE-A1DC-497D-90F2-064323424FD1}"/>
    <dgm:cxn modelId="{060DFE74-5AFE-4570-ACC7-23B08DB36B9F}" type="presParOf" srcId="{1760B093-E7C8-4BE2-A284-F7652F0E78AD}" destId="{1C302F4F-6098-45ED-8810-C9B846268FA7}" srcOrd="0" destOrd="0" presId="urn:microsoft.com/office/officeart/2005/8/layout/chevron2"/>
    <dgm:cxn modelId="{A1C659C5-B69B-444D-8CCF-336CBC4024D7}" type="presParOf" srcId="{1C302F4F-6098-45ED-8810-C9B846268FA7}" destId="{481A9BFF-31AB-41C4-BFBD-E3802BC8B9F2}" srcOrd="0" destOrd="0" presId="urn:microsoft.com/office/officeart/2005/8/layout/chevron2"/>
    <dgm:cxn modelId="{6EDA2E0B-C0A5-42DF-B49B-4285AC6E2B21}" type="presParOf" srcId="{1C302F4F-6098-45ED-8810-C9B846268FA7}" destId="{45617A1A-7B09-48F7-955B-9A1CE926874B}" srcOrd="1" destOrd="0" presId="urn:microsoft.com/office/officeart/2005/8/layout/chevron2"/>
    <dgm:cxn modelId="{C2CA187D-825F-43DE-8E31-324CED1036FA}" type="presParOf" srcId="{1760B093-E7C8-4BE2-A284-F7652F0E78AD}" destId="{E41A23EA-FF6E-4C00-A3D3-DF21E8A96060}" srcOrd="1" destOrd="0" presId="urn:microsoft.com/office/officeart/2005/8/layout/chevron2"/>
    <dgm:cxn modelId="{CCCF798C-28BC-45B6-8E20-D1A37EFCD337}" type="presParOf" srcId="{1760B093-E7C8-4BE2-A284-F7652F0E78AD}" destId="{A516BBBF-D18E-40C5-B6D8-AD07D2449FB0}" srcOrd="2" destOrd="0" presId="urn:microsoft.com/office/officeart/2005/8/layout/chevron2"/>
    <dgm:cxn modelId="{2717AC60-6153-4A8A-968C-08D126F3471F}" type="presParOf" srcId="{A516BBBF-D18E-40C5-B6D8-AD07D2449FB0}" destId="{65C33004-9F70-4058-86D7-8FABF96AE619}" srcOrd="0" destOrd="0" presId="urn:microsoft.com/office/officeart/2005/8/layout/chevron2"/>
    <dgm:cxn modelId="{62E0E525-B46F-4D0B-9E71-B21272AF29B5}" type="presParOf" srcId="{A516BBBF-D18E-40C5-B6D8-AD07D2449FB0}" destId="{BEC59442-F58F-4405-AB28-AD2E6A996A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3211EB-845F-410D-9A8C-9A15AC079A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2B498-B6D7-4E98-8873-69DE1834A1F0}">
      <dgm:prSet phldrT="[Tex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sq-AL" dirty="0" smtClean="0"/>
            <a:t>Matja e R </a:t>
          </a:r>
        </a:p>
      </dgm:t>
    </dgm:pt>
    <dgm:pt modelId="{8CDBD243-21F4-44BA-A2CF-C0AFD957B2C0}" type="parTrans" cxnId="{03A6F477-5AE9-4618-A052-D252E26B481C}">
      <dgm:prSet/>
      <dgm:spPr/>
      <dgm:t>
        <a:bodyPr/>
        <a:lstStyle/>
        <a:p>
          <a:endParaRPr lang="en-US"/>
        </a:p>
      </dgm:t>
    </dgm:pt>
    <dgm:pt modelId="{6C6AC6A8-135A-43AD-9E9E-77EF923E16CC}" type="sibTrans" cxnId="{03A6F477-5AE9-4618-A052-D252E26B481C}">
      <dgm:prSet/>
      <dgm:spPr/>
      <dgm:t>
        <a:bodyPr/>
        <a:lstStyle/>
        <a:p>
          <a:endParaRPr lang="en-US"/>
        </a:p>
      </dgm:t>
    </dgm:pt>
    <dgm:pt modelId="{97C91F5F-79CA-4EB3-A4B6-FC038FA4955C}">
      <dgm:prSet phldrT="[Tex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sq-AL" dirty="0" smtClean="0"/>
            <a:t>T dhome </a:t>
          </a:r>
        </a:p>
        <a:p>
          <a:r>
            <a:rPr lang="sq-AL" dirty="0" smtClean="0"/>
            <a:t>20 ºC</a:t>
          </a:r>
          <a:endParaRPr lang="en-US" dirty="0"/>
        </a:p>
      </dgm:t>
    </dgm:pt>
    <dgm:pt modelId="{01CBEF4B-2219-4965-9406-995390393BFB}" type="parTrans" cxnId="{0A6A300D-D492-4B24-90D0-FBC852FFD525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C0E520EC-1D20-427E-AB2B-70189CC2EEA4}" type="sibTrans" cxnId="{0A6A300D-D492-4B24-90D0-FBC852FFD525}">
      <dgm:prSet/>
      <dgm:spPr/>
      <dgm:t>
        <a:bodyPr/>
        <a:lstStyle/>
        <a:p>
          <a:endParaRPr lang="en-US"/>
        </a:p>
      </dgm:t>
    </dgm:pt>
    <dgm:pt modelId="{28F8C098-2FA4-46B5-9DE3-53C00D44BAEE}">
      <dgm:prSet phldrT="[Tex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sq-AL" dirty="0" smtClean="0"/>
            <a:t>T e azotit të lëngët -196 ºC</a:t>
          </a:r>
          <a:endParaRPr lang="en-US" dirty="0"/>
        </a:p>
      </dgm:t>
    </dgm:pt>
    <dgm:pt modelId="{2ED05A99-2E44-4F5A-8F7E-53FCE86BF2E6}" type="parTrans" cxnId="{2D29A11E-B3F4-4BE2-B8F0-81BBF9EF2A29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7638A7CC-3049-47DA-A023-066B250BA059}" type="sibTrans" cxnId="{2D29A11E-B3F4-4BE2-B8F0-81BBF9EF2A29}">
      <dgm:prSet/>
      <dgm:spPr/>
      <dgm:t>
        <a:bodyPr/>
        <a:lstStyle/>
        <a:p>
          <a:endParaRPr lang="en-US"/>
        </a:p>
      </dgm:t>
    </dgm:pt>
    <dgm:pt modelId="{48B32345-825C-4151-B324-D6DC87EFE496}" type="pres">
      <dgm:prSet presAssocID="{853211EB-845F-410D-9A8C-9A15AC079A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2896F6-122C-4BC1-BC9C-C469A8452EF0}" type="pres">
      <dgm:prSet presAssocID="{F4B2B498-B6D7-4E98-8873-69DE1834A1F0}" presName="hierRoot1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09F3EA4A-C5F8-4DCD-8BD3-3D3A309073E8}" type="pres">
      <dgm:prSet presAssocID="{F4B2B498-B6D7-4E98-8873-69DE1834A1F0}" presName="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ABA5B38A-2716-4554-88BB-A76229E7E12A}" type="pres">
      <dgm:prSet presAssocID="{F4B2B498-B6D7-4E98-8873-69DE1834A1F0}" presName="background" presStyleLbl="node0" presStyleIdx="0" presStyleCnt="1"/>
      <dgm:spPr>
        <a:solidFill>
          <a:srgbClr val="00B0F0">
            <a:alpha val="29000"/>
          </a:srgb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4347194F-0167-4A3B-B23E-5385ACBE0D07}" type="pres">
      <dgm:prSet presAssocID="{F4B2B498-B6D7-4E98-8873-69DE1834A1F0}" presName="text" presStyleLbl="fgAcc0" presStyleIdx="0" presStyleCnt="1" custScaleX="122255" custScaleY="76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459AB2-5848-4249-BDE8-549896ED67B5}" type="pres">
      <dgm:prSet presAssocID="{F4B2B498-B6D7-4E98-8873-69DE1834A1F0}" presName="hierChild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90371487-DE47-40BA-8443-DCA25E973113}" type="pres">
      <dgm:prSet presAssocID="{01CBEF4B-2219-4965-9406-995390393BF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1704BFD-C93F-488C-81D4-83D9D37D1F02}" type="pres">
      <dgm:prSet presAssocID="{97C91F5F-79CA-4EB3-A4B6-FC038FA4955C}" presName="hierRoot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3323B6B2-A3E6-4672-BCBB-49F44165535E}" type="pres">
      <dgm:prSet presAssocID="{97C91F5F-79CA-4EB3-A4B6-FC038FA4955C}" presName="composite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44D375B9-85FD-460C-81C5-4055B2A8C385}" type="pres">
      <dgm:prSet presAssocID="{97C91F5F-79CA-4EB3-A4B6-FC038FA4955C}" presName="background2" presStyleLbl="node2" presStyleIdx="0" presStyleCnt="2"/>
      <dgm:spPr>
        <a:solidFill>
          <a:srgbClr val="00B0F0">
            <a:alpha val="29000"/>
          </a:srgb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DED393C6-A19E-4269-B680-F1D0BD3821BD}" type="pres">
      <dgm:prSet presAssocID="{97C91F5F-79CA-4EB3-A4B6-FC038FA4955C}" presName="text2" presStyleLbl="fgAcc2" presStyleIdx="0" presStyleCnt="2" custScaleY="83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207D7C-A749-4F48-9D2B-DF3B8A8E932B}" type="pres">
      <dgm:prSet presAssocID="{97C91F5F-79CA-4EB3-A4B6-FC038FA4955C}" presName="hierChild3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3D6EFF56-E813-4BBD-AA16-4F20DB902DE5}" type="pres">
      <dgm:prSet presAssocID="{2ED05A99-2E44-4F5A-8F7E-53FCE86BF2E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1736231-E1C1-4520-AF97-2915502CA1BB}" type="pres">
      <dgm:prSet presAssocID="{28F8C098-2FA4-46B5-9DE3-53C00D44BAEE}" presName="hierRoot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0E741FE1-4938-4D86-908E-6720116F2EF6}" type="pres">
      <dgm:prSet presAssocID="{28F8C098-2FA4-46B5-9DE3-53C00D44BAEE}" presName="composite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1E6B021E-9C5C-4D3C-B70A-F3B957BA19E7}" type="pres">
      <dgm:prSet presAssocID="{28F8C098-2FA4-46B5-9DE3-53C00D44BAEE}" presName="background2" presStyleLbl="node2" presStyleIdx="1" presStyleCnt="2"/>
      <dgm:spPr>
        <a:solidFill>
          <a:srgbClr val="00B0F0">
            <a:alpha val="30000"/>
          </a:srgb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  <dgm:pt modelId="{B077C2E0-5963-47D2-8D7E-91D202E9A3EC}" type="pres">
      <dgm:prSet presAssocID="{28F8C098-2FA4-46B5-9DE3-53C00D44BAEE}" presName="text2" presStyleLbl="fgAcc2" presStyleIdx="1" presStyleCnt="2" custScaleX="117280" custScaleY="83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98F9A-1398-432F-B5D9-FFD34B5462D4}" type="pres">
      <dgm:prSet presAssocID="{28F8C098-2FA4-46B5-9DE3-53C00D44BAEE}" presName="hierChild3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en-US"/>
        </a:p>
      </dgm:t>
    </dgm:pt>
  </dgm:ptLst>
  <dgm:cxnLst>
    <dgm:cxn modelId="{7A93C055-2E06-49D6-9436-4F8808956206}" type="presOf" srcId="{28F8C098-2FA4-46B5-9DE3-53C00D44BAEE}" destId="{B077C2E0-5963-47D2-8D7E-91D202E9A3EC}" srcOrd="0" destOrd="0" presId="urn:microsoft.com/office/officeart/2005/8/layout/hierarchy1"/>
    <dgm:cxn modelId="{5401965C-53CE-40A3-BD52-AD38FF30C199}" type="presOf" srcId="{2ED05A99-2E44-4F5A-8F7E-53FCE86BF2E6}" destId="{3D6EFF56-E813-4BBD-AA16-4F20DB902DE5}" srcOrd="0" destOrd="0" presId="urn:microsoft.com/office/officeart/2005/8/layout/hierarchy1"/>
    <dgm:cxn modelId="{71439D60-CDD9-4715-9802-EC14F4C9C656}" type="presOf" srcId="{01CBEF4B-2219-4965-9406-995390393BFB}" destId="{90371487-DE47-40BA-8443-DCA25E973113}" srcOrd="0" destOrd="0" presId="urn:microsoft.com/office/officeart/2005/8/layout/hierarchy1"/>
    <dgm:cxn modelId="{D48DEDCD-0F74-4363-A158-BF9961E8BEF3}" type="presOf" srcId="{F4B2B498-B6D7-4E98-8873-69DE1834A1F0}" destId="{4347194F-0167-4A3B-B23E-5385ACBE0D07}" srcOrd="0" destOrd="0" presId="urn:microsoft.com/office/officeart/2005/8/layout/hierarchy1"/>
    <dgm:cxn modelId="{0A6A300D-D492-4B24-90D0-FBC852FFD525}" srcId="{F4B2B498-B6D7-4E98-8873-69DE1834A1F0}" destId="{97C91F5F-79CA-4EB3-A4B6-FC038FA4955C}" srcOrd="0" destOrd="0" parTransId="{01CBEF4B-2219-4965-9406-995390393BFB}" sibTransId="{C0E520EC-1D20-427E-AB2B-70189CC2EEA4}"/>
    <dgm:cxn modelId="{03A6F477-5AE9-4618-A052-D252E26B481C}" srcId="{853211EB-845F-410D-9A8C-9A15AC079A37}" destId="{F4B2B498-B6D7-4E98-8873-69DE1834A1F0}" srcOrd="0" destOrd="0" parTransId="{8CDBD243-21F4-44BA-A2CF-C0AFD957B2C0}" sibTransId="{6C6AC6A8-135A-43AD-9E9E-77EF923E16CC}"/>
    <dgm:cxn modelId="{2D29A11E-B3F4-4BE2-B8F0-81BBF9EF2A29}" srcId="{F4B2B498-B6D7-4E98-8873-69DE1834A1F0}" destId="{28F8C098-2FA4-46B5-9DE3-53C00D44BAEE}" srcOrd="1" destOrd="0" parTransId="{2ED05A99-2E44-4F5A-8F7E-53FCE86BF2E6}" sibTransId="{7638A7CC-3049-47DA-A023-066B250BA059}"/>
    <dgm:cxn modelId="{4F667516-BC51-413D-8AB2-F3A36782C6E7}" type="presOf" srcId="{853211EB-845F-410D-9A8C-9A15AC079A37}" destId="{48B32345-825C-4151-B324-D6DC87EFE496}" srcOrd="0" destOrd="0" presId="urn:microsoft.com/office/officeart/2005/8/layout/hierarchy1"/>
    <dgm:cxn modelId="{9A4964D9-B01C-42A3-8997-CCFA887EDE84}" type="presOf" srcId="{97C91F5F-79CA-4EB3-A4B6-FC038FA4955C}" destId="{DED393C6-A19E-4269-B680-F1D0BD3821BD}" srcOrd="0" destOrd="0" presId="urn:microsoft.com/office/officeart/2005/8/layout/hierarchy1"/>
    <dgm:cxn modelId="{433CDBFC-BB8A-4157-A760-1F74CFA2EF39}" type="presParOf" srcId="{48B32345-825C-4151-B324-D6DC87EFE496}" destId="{882896F6-122C-4BC1-BC9C-C469A8452EF0}" srcOrd="0" destOrd="0" presId="urn:microsoft.com/office/officeart/2005/8/layout/hierarchy1"/>
    <dgm:cxn modelId="{76DFD2D9-A42F-4E9E-9EFB-02F07E42D075}" type="presParOf" srcId="{882896F6-122C-4BC1-BC9C-C469A8452EF0}" destId="{09F3EA4A-C5F8-4DCD-8BD3-3D3A309073E8}" srcOrd="0" destOrd="0" presId="urn:microsoft.com/office/officeart/2005/8/layout/hierarchy1"/>
    <dgm:cxn modelId="{608FFA99-85B4-4764-90B0-AF3796C05A85}" type="presParOf" srcId="{09F3EA4A-C5F8-4DCD-8BD3-3D3A309073E8}" destId="{ABA5B38A-2716-4554-88BB-A76229E7E12A}" srcOrd="0" destOrd="0" presId="urn:microsoft.com/office/officeart/2005/8/layout/hierarchy1"/>
    <dgm:cxn modelId="{9A5383BC-A2DC-4B1A-B023-846616F9B629}" type="presParOf" srcId="{09F3EA4A-C5F8-4DCD-8BD3-3D3A309073E8}" destId="{4347194F-0167-4A3B-B23E-5385ACBE0D07}" srcOrd="1" destOrd="0" presId="urn:microsoft.com/office/officeart/2005/8/layout/hierarchy1"/>
    <dgm:cxn modelId="{26BA3838-F6B5-44BB-9C96-82EB432D620C}" type="presParOf" srcId="{882896F6-122C-4BC1-BC9C-C469A8452EF0}" destId="{8B459AB2-5848-4249-BDE8-549896ED67B5}" srcOrd="1" destOrd="0" presId="urn:microsoft.com/office/officeart/2005/8/layout/hierarchy1"/>
    <dgm:cxn modelId="{DCFB8A66-8A56-4670-A708-FD76FDF4CFE9}" type="presParOf" srcId="{8B459AB2-5848-4249-BDE8-549896ED67B5}" destId="{90371487-DE47-40BA-8443-DCA25E973113}" srcOrd="0" destOrd="0" presId="urn:microsoft.com/office/officeart/2005/8/layout/hierarchy1"/>
    <dgm:cxn modelId="{8DE7EF39-5205-46BD-B8A3-86F64CFE68FA}" type="presParOf" srcId="{8B459AB2-5848-4249-BDE8-549896ED67B5}" destId="{01704BFD-C93F-488C-81D4-83D9D37D1F02}" srcOrd="1" destOrd="0" presId="urn:microsoft.com/office/officeart/2005/8/layout/hierarchy1"/>
    <dgm:cxn modelId="{69781BCE-64BD-4E86-9B3F-8030947EE53C}" type="presParOf" srcId="{01704BFD-C93F-488C-81D4-83D9D37D1F02}" destId="{3323B6B2-A3E6-4672-BCBB-49F44165535E}" srcOrd="0" destOrd="0" presId="urn:microsoft.com/office/officeart/2005/8/layout/hierarchy1"/>
    <dgm:cxn modelId="{47754450-730F-4BE5-91E8-6FE114A0B768}" type="presParOf" srcId="{3323B6B2-A3E6-4672-BCBB-49F44165535E}" destId="{44D375B9-85FD-460C-81C5-4055B2A8C385}" srcOrd="0" destOrd="0" presId="urn:microsoft.com/office/officeart/2005/8/layout/hierarchy1"/>
    <dgm:cxn modelId="{88F9B359-8254-45BA-BBC6-0CFF72F1607A}" type="presParOf" srcId="{3323B6B2-A3E6-4672-BCBB-49F44165535E}" destId="{DED393C6-A19E-4269-B680-F1D0BD3821BD}" srcOrd="1" destOrd="0" presId="urn:microsoft.com/office/officeart/2005/8/layout/hierarchy1"/>
    <dgm:cxn modelId="{7B1B9569-EFBA-4BA1-B551-56641407D7EA}" type="presParOf" srcId="{01704BFD-C93F-488C-81D4-83D9D37D1F02}" destId="{DF207D7C-A749-4F48-9D2B-DF3B8A8E932B}" srcOrd="1" destOrd="0" presId="urn:microsoft.com/office/officeart/2005/8/layout/hierarchy1"/>
    <dgm:cxn modelId="{F6697FD3-AD20-4729-91D3-F3E96D227690}" type="presParOf" srcId="{8B459AB2-5848-4249-BDE8-549896ED67B5}" destId="{3D6EFF56-E813-4BBD-AA16-4F20DB902DE5}" srcOrd="2" destOrd="0" presId="urn:microsoft.com/office/officeart/2005/8/layout/hierarchy1"/>
    <dgm:cxn modelId="{544FDA5C-3CE2-42D3-A8CC-230B0A17DB75}" type="presParOf" srcId="{8B459AB2-5848-4249-BDE8-549896ED67B5}" destId="{21736231-E1C1-4520-AF97-2915502CA1BB}" srcOrd="3" destOrd="0" presId="urn:microsoft.com/office/officeart/2005/8/layout/hierarchy1"/>
    <dgm:cxn modelId="{CAD54E73-928B-4873-AEF2-D4E783D9480D}" type="presParOf" srcId="{21736231-E1C1-4520-AF97-2915502CA1BB}" destId="{0E741FE1-4938-4D86-908E-6720116F2EF6}" srcOrd="0" destOrd="0" presId="urn:microsoft.com/office/officeart/2005/8/layout/hierarchy1"/>
    <dgm:cxn modelId="{4F449D2D-CBF2-4A1E-9880-D657407EF908}" type="presParOf" srcId="{0E741FE1-4938-4D86-908E-6720116F2EF6}" destId="{1E6B021E-9C5C-4D3C-B70A-F3B957BA19E7}" srcOrd="0" destOrd="0" presId="urn:microsoft.com/office/officeart/2005/8/layout/hierarchy1"/>
    <dgm:cxn modelId="{D21E6AF2-F335-4C89-9666-CBE4EDF15E1B}" type="presParOf" srcId="{0E741FE1-4938-4D86-908E-6720116F2EF6}" destId="{B077C2E0-5963-47D2-8D7E-91D202E9A3EC}" srcOrd="1" destOrd="0" presId="urn:microsoft.com/office/officeart/2005/8/layout/hierarchy1"/>
    <dgm:cxn modelId="{F5BB50A3-A46E-4101-9C2A-CEBF200C740B}" type="presParOf" srcId="{21736231-E1C1-4520-AF97-2915502CA1BB}" destId="{F7F98F9A-1398-432F-B5D9-FFD34B5462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1D8A041-0FFA-44E7-AC4D-6FE75B2712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en-US"/>
        </a:p>
      </dgm:t>
    </dgm:pt>
    <dgm:pt modelId="{C151B9C6-3DBE-41B0-87FA-7FDCE9DD4E4B}">
      <dgm:prSet phldrT="[Text]" custT="1"/>
      <dgm:spPr>
        <a:solidFill>
          <a:schemeClr val="accent1">
            <a:hueOff val="0"/>
            <a:satOff val="0"/>
            <a:lumOff val="0"/>
            <a:alpha val="2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Mostra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pa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defekte</a:t>
          </a:r>
          <a:endParaRPr lang="sq-AL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sq-AL" sz="1800" dirty="0" smtClean="0">
              <a:latin typeface="Times New Roman" pitchFamily="18" charset="0"/>
              <a:cs typeface="Times New Roman" pitchFamily="18" charset="0"/>
            </a:rPr>
            <a:t>X5CrNi18.10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0320D649-F30D-4DDE-BEDD-48E9BF464417}" type="parTrans" cxnId="{7711C511-5656-4C29-B46E-A875D7ADD22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B28FA2-24A6-47ED-9488-84215415908C}" type="sibTrans" cxnId="{7711C511-5656-4C29-B46E-A875D7ADD22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138AC0D-6BC6-49A4-8DA4-B0BF4F8D15DA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sq-AL" sz="1000" dirty="0" smtClean="0">
              <a:latin typeface="Times New Roman" pitchFamily="18" charset="0"/>
              <a:cs typeface="Times New Roman" pitchFamily="18" charset="0"/>
            </a:rPr>
            <a:t>mes</a:t>
          </a:r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=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0.007 [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]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dhe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ρ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= 7.36493·</a:t>
          </a:r>
          <a:r>
            <a:rPr lang="en-US" sz="1400" dirty="0" smtClean="0"/>
            <a:t>10</a:t>
          </a:r>
          <a:r>
            <a:rPr lang="en-US" sz="1400" baseline="30000" dirty="0" smtClean="0"/>
            <a:t>-7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[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m]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në 20 ºC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F75385BA-A0F6-4F83-B2AD-08A0D35448A2}" type="parTrans" cxnId="{28B69951-DA1F-4CC7-A1C9-0E2722860F7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B894129-822E-413C-A003-D846036B0009}" type="sibTrans" cxnId="{28B69951-DA1F-4CC7-A1C9-0E2722860F7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4036C8-4E8A-4053-A485-D84794F98497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sq-AL" sz="1100" dirty="0" smtClean="0">
              <a:latin typeface="Times New Roman" pitchFamily="18" charset="0"/>
              <a:cs typeface="Times New Roman" pitchFamily="18" charset="0"/>
            </a:rPr>
            <a:t>mes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=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0.00497 [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]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dhe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ρ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= 5.24609·</a:t>
          </a:r>
          <a:r>
            <a:rPr lang="en-US" sz="1400" dirty="0" smtClean="0"/>
            <a:t>10</a:t>
          </a:r>
          <a:r>
            <a:rPr lang="en-US" sz="1400" baseline="30000" dirty="0" smtClean="0"/>
            <a:t>-7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[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m]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 në -196 ºC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1A6839A7-C79F-4727-8F1A-3490B985954C}" type="parTrans" cxnId="{0D97B868-7542-406B-9BB9-4AC1B2C4CA7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E5214B6-EF50-4D0C-B618-83171515B972}" type="sibTrans" cxnId="{0D97B868-7542-406B-9BB9-4AC1B2C4CA7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2EE15DF-4188-4686-BA4A-74D30FD87A32}">
      <dgm:prSet phldrT="[Text]" custT="1"/>
      <dgm:spPr>
        <a:solidFill>
          <a:schemeClr val="accent1">
            <a:hueOff val="0"/>
            <a:satOff val="0"/>
            <a:lumOff val="0"/>
            <a:alpha val="2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Mostra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me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defekte</a:t>
          </a:r>
          <a:endParaRPr lang="sq-AL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sq-AL" sz="1800" dirty="0" smtClean="0">
              <a:latin typeface="Times New Roman" pitchFamily="18" charset="0"/>
              <a:cs typeface="Times New Roman" pitchFamily="18" charset="0"/>
            </a:rPr>
            <a:t>X5CrNi18.10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9BD2390-AC21-4FBF-9403-4345260A0448}" type="parTrans" cxnId="{22C4C888-F58A-477F-B4F7-EB53CD67F28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18C4276-1C39-4E0F-AEE8-691155A1FED5}" type="sibTrans" cxnId="{22C4C888-F58A-477F-B4F7-EB53CD67F28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A725C2A-B96F-4187-974E-E7129F1DB623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sq-AL" sz="1050" dirty="0" smtClean="0">
              <a:latin typeface="Times New Roman" pitchFamily="18" charset="0"/>
              <a:cs typeface="Times New Roman" pitchFamily="18" charset="0"/>
            </a:rPr>
            <a:t>mes</a:t>
          </a:r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=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0.10507 [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]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dhe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ρ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= 9.3802·</a:t>
          </a:r>
          <a:r>
            <a:rPr lang="en-US" sz="1400" dirty="0" smtClean="0"/>
            <a:t>10</a:t>
          </a:r>
          <a:r>
            <a:rPr lang="en-US" sz="1400" baseline="30000" dirty="0" smtClean="0"/>
            <a:t>-6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[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m] 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në 20 ºC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237275A8-6244-4193-A47B-F00B1DDADEA4}" type="parTrans" cxnId="{B841C222-33F1-403C-8C19-DD80F087F00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83EC791-ECFE-44FB-B63D-BFCDE55EAB3B}" type="sibTrans" cxnId="{B841C222-33F1-403C-8C19-DD80F087F00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AEE6FF-DD16-4E2A-BEB9-62FA8AC87F3D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sq-AL" sz="1050" dirty="0" smtClean="0">
              <a:latin typeface="Times New Roman" pitchFamily="18" charset="0"/>
              <a:cs typeface="Times New Roman" pitchFamily="18" charset="0"/>
            </a:rPr>
            <a:t>mes</a:t>
          </a:r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=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0.06873 [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]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dhe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ρ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= 6.1358·</a:t>
          </a:r>
          <a:r>
            <a:rPr lang="en-US" sz="1400" dirty="0" smtClean="0"/>
            <a:t>10</a:t>
          </a:r>
          <a:r>
            <a:rPr lang="en-US" sz="1400" baseline="30000" dirty="0" smtClean="0"/>
            <a:t>-6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[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m]  </a:t>
          </a:r>
          <a:r>
            <a:rPr lang="sq-AL" sz="1400" dirty="0" smtClean="0">
              <a:latin typeface="Times New Roman" pitchFamily="18" charset="0"/>
              <a:cs typeface="Times New Roman" pitchFamily="18" charset="0"/>
            </a:rPr>
            <a:t>në -196 ºC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0D38E0FF-650C-489A-A746-8000DDF9C04F}" type="parTrans" cxnId="{BD489B69-4FC1-4242-A1EC-1107389D908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6982B68-198A-4577-BF0F-A886B01BE962}" type="sibTrans" cxnId="{BD489B69-4FC1-4242-A1EC-1107389D908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E18AD2F-14CA-4BFB-9A34-BF9FB2C20D5D}" type="pres">
      <dgm:prSet presAssocID="{F1D8A041-0FFA-44E7-AC4D-6FE75B2712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4628FB-5804-47DA-AA44-F3B2BE53ADB5}" type="pres">
      <dgm:prSet presAssocID="{C151B9C6-3DBE-41B0-87FA-7FDCE9DD4E4B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D6804B88-1B8B-4B15-9DE3-CA0E1FDACA1C}" type="pres">
      <dgm:prSet presAssocID="{C151B9C6-3DBE-41B0-87FA-7FDCE9DD4E4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CCFD3-CBFF-424B-85B8-4ECE31364FD9}" type="pres">
      <dgm:prSet presAssocID="{C151B9C6-3DBE-41B0-87FA-7FDCE9DD4E4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6518E-96EE-462A-9C7C-1C6C1275DB93}" type="pres">
      <dgm:prSet presAssocID="{F6B28FA2-24A6-47ED-9488-84215415908C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68F688BC-0E59-495F-8C65-5AB20B4FAD91}" type="pres">
      <dgm:prSet presAssocID="{72EE15DF-4188-4686-BA4A-74D30FD87A32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CAF288E1-D4E0-4AF8-8A3E-12EB1E3A3B86}" type="pres">
      <dgm:prSet presAssocID="{72EE15DF-4188-4686-BA4A-74D30FD87A3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A1A3D-C27A-4596-86D5-8FB72EBBDCD5}" type="pres">
      <dgm:prSet presAssocID="{72EE15DF-4188-4686-BA4A-74D30FD87A3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90EEC-3253-4308-90A8-84D8C960ABF8}" type="presOf" srcId="{72EE15DF-4188-4686-BA4A-74D30FD87A32}" destId="{CAF288E1-D4E0-4AF8-8A3E-12EB1E3A3B86}" srcOrd="0" destOrd="0" presId="urn:microsoft.com/office/officeart/2005/8/layout/vList5"/>
    <dgm:cxn modelId="{B986E63B-2652-49CB-A147-5EFA950E97D4}" type="presOf" srcId="{D44036C8-4E8A-4053-A485-D84794F98497}" destId="{9BDCCFD3-CBFF-424B-85B8-4ECE31364FD9}" srcOrd="0" destOrd="1" presId="urn:microsoft.com/office/officeart/2005/8/layout/vList5"/>
    <dgm:cxn modelId="{B841C222-33F1-403C-8C19-DD80F087F006}" srcId="{72EE15DF-4188-4686-BA4A-74D30FD87A32}" destId="{3A725C2A-B96F-4187-974E-E7129F1DB623}" srcOrd="0" destOrd="0" parTransId="{237275A8-6244-4193-A47B-F00B1DDADEA4}" sibTransId="{983EC791-ECFE-44FB-B63D-BFCDE55EAB3B}"/>
    <dgm:cxn modelId="{A17AD938-1AB7-4D7A-B44F-F106366AC588}" type="presOf" srcId="{3A725C2A-B96F-4187-974E-E7129F1DB623}" destId="{472A1A3D-C27A-4596-86D5-8FB72EBBDCD5}" srcOrd="0" destOrd="0" presId="urn:microsoft.com/office/officeart/2005/8/layout/vList5"/>
    <dgm:cxn modelId="{F5A529FD-2BAE-4EA8-B690-CF552585918A}" type="presOf" srcId="{C151B9C6-3DBE-41B0-87FA-7FDCE9DD4E4B}" destId="{D6804B88-1B8B-4B15-9DE3-CA0E1FDACA1C}" srcOrd="0" destOrd="0" presId="urn:microsoft.com/office/officeart/2005/8/layout/vList5"/>
    <dgm:cxn modelId="{77647481-8FAD-4610-8FE1-40D41E6B4D80}" type="presOf" srcId="{5138AC0D-6BC6-49A4-8DA4-B0BF4F8D15DA}" destId="{9BDCCFD3-CBFF-424B-85B8-4ECE31364FD9}" srcOrd="0" destOrd="0" presId="urn:microsoft.com/office/officeart/2005/8/layout/vList5"/>
    <dgm:cxn modelId="{22C4C888-F58A-477F-B4F7-EB53CD67F28C}" srcId="{F1D8A041-0FFA-44E7-AC4D-6FE75B271292}" destId="{72EE15DF-4188-4686-BA4A-74D30FD87A32}" srcOrd="1" destOrd="0" parTransId="{19BD2390-AC21-4FBF-9403-4345260A0448}" sibTransId="{E18C4276-1C39-4E0F-AEE8-691155A1FED5}"/>
    <dgm:cxn modelId="{28B69951-DA1F-4CC7-A1C9-0E2722860F7F}" srcId="{C151B9C6-3DBE-41B0-87FA-7FDCE9DD4E4B}" destId="{5138AC0D-6BC6-49A4-8DA4-B0BF4F8D15DA}" srcOrd="0" destOrd="0" parTransId="{F75385BA-A0F6-4F83-B2AD-08A0D35448A2}" sibTransId="{AB894129-822E-413C-A003-D846036B0009}"/>
    <dgm:cxn modelId="{E868CC5D-18F6-4573-9F40-0D80088349F8}" type="presOf" srcId="{F1D8A041-0FFA-44E7-AC4D-6FE75B271292}" destId="{5E18AD2F-14CA-4BFB-9A34-BF9FB2C20D5D}" srcOrd="0" destOrd="0" presId="urn:microsoft.com/office/officeart/2005/8/layout/vList5"/>
    <dgm:cxn modelId="{7711C511-5656-4C29-B46E-A875D7ADD226}" srcId="{F1D8A041-0FFA-44E7-AC4D-6FE75B271292}" destId="{C151B9C6-3DBE-41B0-87FA-7FDCE9DD4E4B}" srcOrd="0" destOrd="0" parTransId="{0320D649-F30D-4DDE-BEDD-48E9BF464417}" sibTransId="{F6B28FA2-24A6-47ED-9488-84215415908C}"/>
    <dgm:cxn modelId="{BD489B69-4FC1-4242-A1EC-1107389D9080}" srcId="{72EE15DF-4188-4686-BA4A-74D30FD87A32}" destId="{36AEE6FF-DD16-4E2A-BEB9-62FA8AC87F3D}" srcOrd="1" destOrd="0" parTransId="{0D38E0FF-650C-489A-A746-8000DDF9C04F}" sibTransId="{76982B68-198A-4577-BF0F-A886B01BE962}"/>
    <dgm:cxn modelId="{0D97B868-7542-406B-9BB9-4AC1B2C4CA74}" srcId="{C151B9C6-3DBE-41B0-87FA-7FDCE9DD4E4B}" destId="{D44036C8-4E8A-4053-A485-D84794F98497}" srcOrd="1" destOrd="0" parTransId="{1A6839A7-C79F-4727-8F1A-3490B985954C}" sibTransId="{2E5214B6-EF50-4D0C-B618-83171515B972}"/>
    <dgm:cxn modelId="{9F59EED8-F617-4875-9579-153392DE4EE5}" type="presOf" srcId="{36AEE6FF-DD16-4E2A-BEB9-62FA8AC87F3D}" destId="{472A1A3D-C27A-4596-86D5-8FB72EBBDCD5}" srcOrd="0" destOrd="1" presId="urn:microsoft.com/office/officeart/2005/8/layout/vList5"/>
    <dgm:cxn modelId="{6E9B4706-90CE-437D-BB40-A071A3AED622}" type="presParOf" srcId="{5E18AD2F-14CA-4BFB-9A34-BF9FB2C20D5D}" destId="{724628FB-5804-47DA-AA44-F3B2BE53ADB5}" srcOrd="0" destOrd="0" presId="urn:microsoft.com/office/officeart/2005/8/layout/vList5"/>
    <dgm:cxn modelId="{3578E454-4287-4F66-9FC3-02A04BEDD706}" type="presParOf" srcId="{724628FB-5804-47DA-AA44-F3B2BE53ADB5}" destId="{D6804B88-1B8B-4B15-9DE3-CA0E1FDACA1C}" srcOrd="0" destOrd="0" presId="urn:microsoft.com/office/officeart/2005/8/layout/vList5"/>
    <dgm:cxn modelId="{57F58A95-AE16-4998-B040-B0C4FE48C528}" type="presParOf" srcId="{724628FB-5804-47DA-AA44-F3B2BE53ADB5}" destId="{9BDCCFD3-CBFF-424B-85B8-4ECE31364FD9}" srcOrd="1" destOrd="0" presId="urn:microsoft.com/office/officeart/2005/8/layout/vList5"/>
    <dgm:cxn modelId="{F53841B8-31BE-497F-8203-D25EE99862C6}" type="presParOf" srcId="{5E18AD2F-14CA-4BFB-9A34-BF9FB2C20D5D}" destId="{3576518E-96EE-462A-9C7C-1C6C1275DB93}" srcOrd="1" destOrd="0" presId="urn:microsoft.com/office/officeart/2005/8/layout/vList5"/>
    <dgm:cxn modelId="{AC08AECA-E2B9-42DD-982D-82432A8F5438}" type="presParOf" srcId="{5E18AD2F-14CA-4BFB-9A34-BF9FB2C20D5D}" destId="{68F688BC-0E59-495F-8C65-5AB20B4FAD91}" srcOrd="2" destOrd="0" presId="urn:microsoft.com/office/officeart/2005/8/layout/vList5"/>
    <dgm:cxn modelId="{B1FC09AE-6E7A-4495-BE31-26D2E7136D21}" type="presParOf" srcId="{68F688BC-0E59-495F-8C65-5AB20B4FAD91}" destId="{CAF288E1-D4E0-4AF8-8A3E-12EB1E3A3B86}" srcOrd="0" destOrd="0" presId="urn:microsoft.com/office/officeart/2005/8/layout/vList5"/>
    <dgm:cxn modelId="{F8EC78C9-217F-4BC1-A755-5F43B671E124}" type="presParOf" srcId="{68F688BC-0E59-495F-8C65-5AB20B4FAD91}" destId="{472A1A3D-C27A-4596-86D5-8FB72EBBDC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E505208-FEE2-426B-A0E8-8150F4CFAA5D}" type="doc">
      <dgm:prSet loTypeId="urn:microsoft.com/office/officeart/2005/8/layout/list1" loCatId="list" qsTypeId="urn:microsoft.com/office/officeart/2005/8/quickstyle/simple1" qsCatId="simple" csTypeId="urn:microsoft.com/office/officeart/2005/8/colors/accent5_5" csCatId="accent5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88DE5F8F-A45F-492A-992F-413058743C8A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q-AL" dirty="0" smtClean="0">
              <a:latin typeface="Times New Roman" pitchFamily="18" charset="0"/>
              <a:cs typeface="Times New Roman" pitchFamily="18" charset="0"/>
            </a:rPr>
            <a:t>Ndryshimi </a:t>
          </a:r>
          <a:r>
            <a:rPr lang="el-GR" dirty="0" smtClean="0">
              <a:latin typeface="Times New Roman" pitchFamily="18" charset="0"/>
              <a:cs typeface="Times New Roman" pitchFamily="18" charset="0"/>
            </a:rPr>
            <a:t>Δρ</a:t>
          </a:r>
          <a:r>
            <a:rPr lang="sq-AL" dirty="0" smtClean="0">
              <a:latin typeface="Times New Roman" pitchFamily="18" charset="0"/>
              <a:cs typeface="Times New Roman" pitchFamily="18" charset="0"/>
            </a:rPr>
            <a:t> për shkak të defekteve në 0 [K] ka vlerën 4.5·</a:t>
          </a:r>
          <a:r>
            <a:rPr lang="en-US" dirty="0" smtClean="0"/>
            <a:t>10</a:t>
          </a:r>
          <a:r>
            <a:rPr lang="en-US" baseline="30000" dirty="0" smtClean="0"/>
            <a:t>-6</a:t>
          </a:r>
          <a:r>
            <a:rPr lang="sq-AL" dirty="0" smtClean="0">
              <a:latin typeface="Times New Roman" pitchFamily="18" charset="0"/>
              <a:cs typeface="Times New Roman" pitchFamily="18" charset="0"/>
            </a:rPr>
            <a:t> [</a:t>
          </a:r>
          <a:r>
            <a:rPr lang="el-GR" dirty="0" smtClean="0">
              <a:latin typeface="Times New Roman" pitchFamily="18" charset="0"/>
              <a:cs typeface="Times New Roman" pitchFamily="18" charset="0"/>
            </a:rPr>
            <a:t>Ω</a:t>
          </a:r>
          <a:r>
            <a:rPr lang="sq-AL" dirty="0" smtClean="0">
              <a:latin typeface="Times New Roman" pitchFamily="18" charset="0"/>
              <a:cs typeface="Times New Roman" pitchFamily="18" charset="0"/>
            </a:rPr>
            <a:t>m]</a:t>
          </a:r>
          <a:endParaRPr lang="en-US" dirty="0"/>
        </a:p>
      </dgm:t>
    </dgm:pt>
    <dgm:pt modelId="{17F6562C-A8F2-44D3-BAB2-7A7F826EDDD4}" type="parTrans" cxnId="{67E32F8D-7C65-443F-95C2-00F2C35CA580}">
      <dgm:prSet/>
      <dgm:spPr/>
      <dgm:t>
        <a:bodyPr/>
        <a:lstStyle/>
        <a:p>
          <a:endParaRPr lang="en-US"/>
        </a:p>
      </dgm:t>
    </dgm:pt>
    <dgm:pt modelId="{74604C67-A6A5-4368-B84E-6E0BE6291BD6}" type="sibTrans" cxnId="{67E32F8D-7C65-443F-95C2-00F2C35CA580}">
      <dgm:prSet/>
      <dgm:spPr/>
      <dgm:t>
        <a:bodyPr/>
        <a:lstStyle/>
        <a:p>
          <a:endParaRPr lang="en-US"/>
        </a:p>
      </dgm:t>
    </dgm:pt>
    <dgm:pt modelId="{D7263E62-5BF5-423E-BBE0-37781E8D56F6}" type="pres">
      <dgm:prSet presAssocID="{1E505208-FEE2-426B-A0E8-8150F4CFAA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72BCF5-E6AC-410E-91CC-74F2AE946D20}" type="pres">
      <dgm:prSet presAssocID="{88DE5F8F-A45F-492A-992F-413058743C8A}" presName="parentLi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64D14B3-622D-4C68-A0CD-443F5F9C6C71}" type="pres">
      <dgm:prSet presAssocID="{88DE5F8F-A45F-492A-992F-413058743C8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C4A7355-7C3B-4C20-81BB-7483602C13E5}" type="pres">
      <dgm:prSet presAssocID="{88DE5F8F-A45F-492A-992F-413058743C8A}" presName="parentText" presStyleLbl="node1" presStyleIdx="0" presStyleCnt="1" custScaleX="137685" custLinFactNeighborX="-82669" custLinFactNeighborY="-3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C19C2-67CF-46B6-8D7B-43942F3CD194}" type="pres">
      <dgm:prSet presAssocID="{88DE5F8F-A45F-492A-992F-413058743C8A}" presName="negative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CFAA25C-5A95-4261-BF78-8789A0B64C13}" type="pres">
      <dgm:prSet presAssocID="{88DE5F8F-A45F-492A-992F-413058743C8A}" presName="childText" presStyleLbl="conFgAcc1" presStyleIdx="0" presStyleCnt="1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</dgm:ptLst>
  <dgm:cxnLst>
    <dgm:cxn modelId="{67E32F8D-7C65-443F-95C2-00F2C35CA580}" srcId="{1E505208-FEE2-426B-A0E8-8150F4CFAA5D}" destId="{88DE5F8F-A45F-492A-992F-413058743C8A}" srcOrd="0" destOrd="0" parTransId="{17F6562C-A8F2-44D3-BAB2-7A7F826EDDD4}" sibTransId="{74604C67-A6A5-4368-B84E-6E0BE6291BD6}"/>
    <dgm:cxn modelId="{2A5C24B9-3EB4-4F81-BE49-1EA81137C302}" type="presOf" srcId="{88DE5F8F-A45F-492A-992F-413058743C8A}" destId="{864D14B3-622D-4C68-A0CD-443F5F9C6C71}" srcOrd="0" destOrd="0" presId="urn:microsoft.com/office/officeart/2005/8/layout/list1"/>
    <dgm:cxn modelId="{2DB95687-4606-4755-88CD-3CBDCB998909}" type="presOf" srcId="{88DE5F8F-A45F-492A-992F-413058743C8A}" destId="{4C4A7355-7C3B-4C20-81BB-7483602C13E5}" srcOrd="1" destOrd="0" presId="urn:microsoft.com/office/officeart/2005/8/layout/list1"/>
    <dgm:cxn modelId="{B84BD565-8462-4E7F-B31C-C8E982F48C10}" type="presOf" srcId="{1E505208-FEE2-426B-A0E8-8150F4CFAA5D}" destId="{D7263E62-5BF5-423E-BBE0-37781E8D56F6}" srcOrd="0" destOrd="0" presId="urn:microsoft.com/office/officeart/2005/8/layout/list1"/>
    <dgm:cxn modelId="{6809B124-D7C1-4149-A52A-24B417250CD9}" type="presParOf" srcId="{D7263E62-5BF5-423E-BBE0-37781E8D56F6}" destId="{5872BCF5-E6AC-410E-91CC-74F2AE946D20}" srcOrd="0" destOrd="0" presId="urn:microsoft.com/office/officeart/2005/8/layout/list1"/>
    <dgm:cxn modelId="{1E34B42D-4007-4766-99FB-BBDF8F4C8E5F}" type="presParOf" srcId="{5872BCF5-E6AC-410E-91CC-74F2AE946D20}" destId="{864D14B3-622D-4C68-A0CD-443F5F9C6C71}" srcOrd="0" destOrd="0" presId="urn:microsoft.com/office/officeart/2005/8/layout/list1"/>
    <dgm:cxn modelId="{0CBEC59C-881F-4C49-9B85-C555638C1B71}" type="presParOf" srcId="{5872BCF5-E6AC-410E-91CC-74F2AE946D20}" destId="{4C4A7355-7C3B-4C20-81BB-7483602C13E5}" srcOrd="1" destOrd="0" presId="urn:microsoft.com/office/officeart/2005/8/layout/list1"/>
    <dgm:cxn modelId="{C0E4B6A9-5C1E-4DFC-BA31-62FC61C93887}" type="presParOf" srcId="{D7263E62-5BF5-423E-BBE0-37781E8D56F6}" destId="{CCEC19C2-67CF-46B6-8D7B-43942F3CD194}" srcOrd="1" destOrd="0" presId="urn:microsoft.com/office/officeart/2005/8/layout/list1"/>
    <dgm:cxn modelId="{D7662B8B-F3AD-4A2E-990E-65FBE304B123}" type="presParOf" srcId="{D7263E62-5BF5-423E-BBE0-37781E8D56F6}" destId="{ECFAA25C-5A95-4261-BF78-8789A0B64C1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311A28-CB50-4333-A226-643517C1B3F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5BD2C016-501A-456D-8ABC-9C866B2A6E6F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sq-AL" sz="1800" dirty="0" smtClean="0"/>
            <a:t>Çeliku austenitik</a:t>
          </a:r>
          <a:endParaRPr lang="en-US" sz="1800" dirty="0"/>
        </a:p>
      </dgm:t>
    </dgm:pt>
    <dgm:pt modelId="{375C24B7-886E-479D-BD2B-6A506CB9D545}" type="parTrans" cxnId="{F937D2F2-8154-4F64-A9E3-1E7C28F3A80D}">
      <dgm:prSet/>
      <dgm:spPr/>
      <dgm:t>
        <a:bodyPr/>
        <a:lstStyle/>
        <a:p>
          <a:endParaRPr lang="en-US"/>
        </a:p>
      </dgm:t>
    </dgm:pt>
    <dgm:pt modelId="{1E603A9F-D3E6-4613-B6F7-687E22A95BA5}" type="sibTrans" cxnId="{F937D2F2-8154-4F64-A9E3-1E7C28F3A80D}">
      <dgm:prSet/>
      <dgm:spPr/>
      <dgm:t>
        <a:bodyPr/>
        <a:lstStyle/>
        <a:p>
          <a:endParaRPr lang="en-US"/>
        </a:p>
      </dgm:t>
    </dgm:pt>
    <dgm:pt modelId="{1D1674F0-9611-47EC-AE25-6BF29AD3AF54}">
      <dgm:prSet phldrT="[Text]" custT="1"/>
      <dgm:spPr>
        <a:solidFill>
          <a:srgbClr val="00B0F0">
            <a:alpha val="3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sq-AL" sz="1800" dirty="0" smtClean="0"/>
            <a:t>18/8</a:t>
          </a:r>
          <a:endParaRPr lang="en-US" sz="1800" dirty="0"/>
        </a:p>
      </dgm:t>
    </dgm:pt>
    <dgm:pt modelId="{56CF19E7-74E9-4A2F-85CC-7463815F674D}" type="parTrans" cxnId="{53744FC1-0215-4ACF-A116-BE4DE235F2B8}">
      <dgm:prSet/>
      <dgm:spPr/>
      <dgm:t>
        <a:bodyPr/>
        <a:lstStyle/>
        <a:p>
          <a:endParaRPr lang="en-US"/>
        </a:p>
      </dgm:t>
    </dgm:pt>
    <dgm:pt modelId="{1F33B11A-741B-4B78-9890-E17C7B9CF877}" type="sibTrans" cxnId="{53744FC1-0215-4ACF-A116-BE4DE235F2B8}">
      <dgm:prSet/>
      <dgm:spPr/>
      <dgm:t>
        <a:bodyPr/>
        <a:lstStyle/>
        <a:p>
          <a:endParaRPr lang="en-US"/>
        </a:p>
      </dgm:t>
    </dgm:pt>
    <dgm:pt modelId="{2BEE6899-F87F-472D-A4E7-DFEF1A7ACE13}">
      <dgm:prSet phldrT="[Text]" custT="1"/>
      <dgm:spPr>
        <a:solidFill>
          <a:srgbClr val="00B0F0">
            <a:alpha val="3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sq-AL" sz="1800" dirty="0" smtClean="0"/>
            <a:t>18/10</a:t>
          </a:r>
          <a:endParaRPr lang="en-US" sz="1800" dirty="0"/>
        </a:p>
      </dgm:t>
    </dgm:pt>
    <dgm:pt modelId="{EFC85711-FB4C-4288-8D34-8988C90A6CDB}" type="parTrans" cxnId="{7EE95158-9C5F-439C-9B2F-73F27994CCCE}">
      <dgm:prSet/>
      <dgm:spPr/>
      <dgm:t>
        <a:bodyPr/>
        <a:lstStyle/>
        <a:p>
          <a:endParaRPr lang="en-US"/>
        </a:p>
      </dgm:t>
    </dgm:pt>
    <dgm:pt modelId="{8FC4DB6A-D095-42AE-8604-AF164FC5F548}" type="sibTrans" cxnId="{7EE95158-9C5F-439C-9B2F-73F27994CCCE}">
      <dgm:prSet/>
      <dgm:spPr/>
      <dgm:t>
        <a:bodyPr/>
        <a:lstStyle/>
        <a:p>
          <a:endParaRPr lang="en-US"/>
        </a:p>
      </dgm:t>
    </dgm:pt>
    <dgm:pt modelId="{290F7B63-C2F9-48BF-9CBD-3787EA35B3E8}" type="pres">
      <dgm:prSet presAssocID="{C6311A28-CB50-4333-A226-643517C1B3F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45C4A0-F54C-43D8-AEC2-BCBFEC329B18}" type="pres">
      <dgm:prSet presAssocID="{5BD2C016-501A-456D-8ABC-9C866B2A6E6F}" presName="pos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A3FF16C7-1154-4928-A84D-5193BDE616DC}" type="pres">
      <dgm:prSet presAssocID="{5BD2C016-501A-456D-8ABC-9C866B2A6E6F}" presName="vertFlow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B9035629-1E2C-47E3-B255-F24EC25D08F4}" type="pres">
      <dgm:prSet presAssocID="{5BD2C016-501A-456D-8ABC-9C866B2A6E6F}" presName="top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A5A99627-5754-46AA-AF7D-037DF5478B7A}" type="pres">
      <dgm:prSet presAssocID="{5BD2C016-501A-456D-8ABC-9C866B2A6E6F}" presName="first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525EFC52-600C-4EF7-B27E-093A213A76E5}" type="pres">
      <dgm:prSet presAssocID="{5BD2C016-501A-456D-8ABC-9C866B2A6E6F}" presName="firstChild" presStyleLbl="bgAccFollowNode1" presStyleIdx="0" presStyleCnt="2" custScaleY="60020" custLinFactNeighborX="-6496" custLinFactNeighborY="-464"/>
      <dgm:spPr/>
      <dgm:t>
        <a:bodyPr/>
        <a:lstStyle/>
        <a:p>
          <a:endParaRPr lang="en-US"/>
        </a:p>
      </dgm:t>
    </dgm:pt>
    <dgm:pt modelId="{BABFB75E-429F-41B5-B1A9-66919F6390A6}" type="pres">
      <dgm:prSet presAssocID="{5BD2C016-501A-456D-8ABC-9C866B2A6E6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4F42-4026-47A2-A7E1-CBB10C6FD90E}" type="pres">
      <dgm:prSet presAssocID="{2BEE6899-F87F-472D-A4E7-DFEF1A7ACE13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869B30C2-0710-44F6-84CA-3671A7A1A2F0}" type="pres">
      <dgm:prSet presAssocID="{2BEE6899-F87F-472D-A4E7-DFEF1A7ACE13}" presName="child" presStyleLbl="bgAccFollowNode1" presStyleIdx="1" presStyleCnt="2" custScaleY="49309" custLinFactNeighborX="-6496" custLinFactNeighborY="3404"/>
      <dgm:spPr/>
      <dgm:t>
        <a:bodyPr/>
        <a:lstStyle/>
        <a:p>
          <a:endParaRPr lang="en-US"/>
        </a:p>
      </dgm:t>
    </dgm:pt>
    <dgm:pt modelId="{D1D2E6A6-595A-46F2-9328-1C79DAA90D04}" type="pres">
      <dgm:prSet presAssocID="{2BEE6899-F87F-472D-A4E7-DFEF1A7ACE13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3AB79-6668-4469-A800-22E1AD021911}" type="pres">
      <dgm:prSet presAssocID="{5BD2C016-501A-456D-8ABC-9C866B2A6E6F}" presName="neg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C8E5A0B0-940E-412E-9FA3-8B52D534C78C}" type="pres">
      <dgm:prSet presAssocID="{5BD2C016-501A-456D-8ABC-9C866B2A6E6F}" presName="circle" presStyleLbl="node1" presStyleIdx="0" presStyleCnt="1" custScaleX="145389" custScaleY="78976" custLinFactNeighborX="-24" custLinFactNeighborY="-24384"/>
      <dgm:spPr/>
      <dgm:t>
        <a:bodyPr/>
        <a:lstStyle/>
        <a:p>
          <a:endParaRPr lang="en-US"/>
        </a:p>
      </dgm:t>
    </dgm:pt>
  </dgm:ptLst>
  <dgm:cxnLst>
    <dgm:cxn modelId="{7CD88E7D-B91D-4158-903A-098E80A8334A}" type="presOf" srcId="{2BEE6899-F87F-472D-A4E7-DFEF1A7ACE13}" destId="{D1D2E6A6-595A-46F2-9328-1C79DAA90D04}" srcOrd="1" destOrd="0" presId="urn:microsoft.com/office/officeart/2005/8/layout/hList9"/>
    <dgm:cxn modelId="{82B40EC1-014A-490D-92F8-5535985657FD}" type="presOf" srcId="{5BD2C016-501A-456D-8ABC-9C866B2A6E6F}" destId="{C8E5A0B0-940E-412E-9FA3-8B52D534C78C}" srcOrd="0" destOrd="0" presId="urn:microsoft.com/office/officeart/2005/8/layout/hList9"/>
    <dgm:cxn modelId="{5FEB09B1-4743-4A19-878F-DD5C4B734BF7}" type="presOf" srcId="{2BEE6899-F87F-472D-A4E7-DFEF1A7ACE13}" destId="{869B30C2-0710-44F6-84CA-3671A7A1A2F0}" srcOrd="0" destOrd="0" presId="urn:microsoft.com/office/officeart/2005/8/layout/hList9"/>
    <dgm:cxn modelId="{7EE95158-9C5F-439C-9B2F-73F27994CCCE}" srcId="{5BD2C016-501A-456D-8ABC-9C866B2A6E6F}" destId="{2BEE6899-F87F-472D-A4E7-DFEF1A7ACE13}" srcOrd="1" destOrd="0" parTransId="{EFC85711-FB4C-4288-8D34-8988C90A6CDB}" sibTransId="{8FC4DB6A-D095-42AE-8604-AF164FC5F548}"/>
    <dgm:cxn modelId="{8AFB454C-BED6-45FC-AAE2-41886225FC67}" type="presOf" srcId="{1D1674F0-9611-47EC-AE25-6BF29AD3AF54}" destId="{525EFC52-600C-4EF7-B27E-093A213A76E5}" srcOrd="0" destOrd="0" presId="urn:microsoft.com/office/officeart/2005/8/layout/hList9"/>
    <dgm:cxn modelId="{53744FC1-0215-4ACF-A116-BE4DE235F2B8}" srcId="{5BD2C016-501A-456D-8ABC-9C866B2A6E6F}" destId="{1D1674F0-9611-47EC-AE25-6BF29AD3AF54}" srcOrd="0" destOrd="0" parTransId="{56CF19E7-74E9-4A2F-85CC-7463815F674D}" sibTransId="{1F33B11A-741B-4B78-9890-E17C7B9CF877}"/>
    <dgm:cxn modelId="{15F2CD0F-590A-478F-A4B6-E411FF5A39BA}" type="presOf" srcId="{C6311A28-CB50-4333-A226-643517C1B3FD}" destId="{290F7B63-C2F9-48BF-9CBD-3787EA35B3E8}" srcOrd="0" destOrd="0" presId="urn:microsoft.com/office/officeart/2005/8/layout/hList9"/>
    <dgm:cxn modelId="{F937D2F2-8154-4F64-A9E3-1E7C28F3A80D}" srcId="{C6311A28-CB50-4333-A226-643517C1B3FD}" destId="{5BD2C016-501A-456D-8ABC-9C866B2A6E6F}" srcOrd="0" destOrd="0" parTransId="{375C24B7-886E-479D-BD2B-6A506CB9D545}" sibTransId="{1E603A9F-D3E6-4613-B6F7-687E22A95BA5}"/>
    <dgm:cxn modelId="{9AABCE35-D982-4F9B-BCAA-88FCBD6692A9}" type="presOf" srcId="{1D1674F0-9611-47EC-AE25-6BF29AD3AF54}" destId="{BABFB75E-429F-41B5-B1A9-66919F6390A6}" srcOrd="1" destOrd="0" presId="urn:microsoft.com/office/officeart/2005/8/layout/hList9"/>
    <dgm:cxn modelId="{B2FE5C1F-7973-4900-93A1-6E056CAA9F15}" type="presParOf" srcId="{290F7B63-C2F9-48BF-9CBD-3787EA35B3E8}" destId="{E045C4A0-F54C-43D8-AEC2-BCBFEC329B18}" srcOrd="0" destOrd="0" presId="urn:microsoft.com/office/officeart/2005/8/layout/hList9"/>
    <dgm:cxn modelId="{508E3E7C-AD3B-46D1-B9A0-0C084E2D39D4}" type="presParOf" srcId="{290F7B63-C2F9-48BF-9CBD-3787EA35B3E8}" destId="{A3FF16C7-1154-4928-A84D-5193BDE616DC}" srcOrd="1" destOrd="0" presId="urn:microsoft.com/office/officeart/2005/8/layout/hList9"/>
    <dgm:cxn modelId="{FC21B972-DFAF-44F4-9117-0B409223BC60}" type="presParOf" srcId="{A3FF16C7-1154-4928-A84D-5193BDE616DC}" destId="{B9035629-1E2C-47E3-B255-F24EC25D08F4}" srcOrd="0" destOrd="0" presId="urn:microsoft.com/office/officeart/2005/8/layout/hList9"/>
    <dgm:cxn modelId="{C5D02DF8-D957-4125-B6EC-A3998A8F598D}" type="presParOf" srcId="{A3FF16C7-1154-4928-A84D-5193BDE616DC}" destId="{A5A99627-5754-46AA-AF7D-037DF5478B7A}" srcOrd="1" destOrd="0" presId="urn:microsoft.com/office/officeart/2005/8/layout/hList9"/>
    <dgm:cxn modelId="{FAB2D367-85EE-4C5D-80E8-38C6227C8F69}" type="presParOf" srcId="{A5A99627-5754-46AA-AF7D-037DF5478B7A}" destId="{525EFC52-600C-4EF7-B27E-093A213A76E5}" srcOrd="0" destOrd="0" presId="urn:microsoft.com/office/officeart/2005/8/layout/hList9"/>
    <dgm:cxn modelId="{F9998FDF-2B87-4F29-A089-6ACD676BFA96}" type="presParOf" srcId="{A5A99627-5754-46AA-AF7D-037DF5478B7A}" destId="{BABFB75E-429F-41B5-B1A9-66919F6390A6}" srcOrd="1" destOrd="0" presId="urn:microsoft.com/office/officeart/2005/8/layout/hList9"/>
    <dgm:cxn modelId="{1BF8B2E4-22D8-4809-935F-83CABEBD709B}" type="presParOf" srcId="{A3FF16C7-1154-4928-A84D-5193BDE616DC}" destId="{AF7E4F42-4026-47A2-A7E1-CBB10C6FD90E}" srcOrd="2" destOrd="0" presId="urn:microsoft.com/office/officeart/2005/8/layout/hList9"/>
    <dgm:cxn modelId="{A26B0431-7E27-4198-A729-D317C693D2A8}" type="presParOf" srcId="{AF7E4F42-4026-47A2-A7E1-CBB10C6FD90E}" destId="{869B30C2-0710-44F6-84CA-3671A7A1A2F0}" srcOrd="0" destOrd="0" presId="urn:microsoft.com/office/officeart/2005/8/layout/hList9"/>
    <dgm:cxn modelId="{583C8196-3C76-435B-9BBF-C47B7E6D14AB}" type="presParOf" srcId="{AF7E4F42-4026-47A2-A7E1-CBB10C6FD90E}" destId="{D1D2E6A6-595A-46F2-9328-1C79DAA90D04}" srcOrd="1" destOrd="0" presId="urn:microsoft.com/office/officeart/2005/8/layout/hList9"/>
    <dgm:cxn modelId="{815395A9-2393-4E20-9543-4A6C06272E87}" type="presParOf" srcId="{290F7B63-C2F9-48BF-9CBD-3787EA35B3E8}" destId="{3CC3AB79-6668-4469-A800-22E1AD021911}" srcOrd="2" destOrd="0" presId="urn:microsoft.com/office/officeart/2005/8/layout/hList9"/>
    <dgm:cxn modelId="{DCD2D84B-FE48-44B6-A816-932CFF2067BF}" type="presParOf" srcId="{290F7B63-C2F9-48BF-9CBD-3787EA35B3E8}" destId="{C8E5A0B0-940E-412E-9FA3-8B52D534C78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0FE23-A9F4-40A9-8AB1-C9D706D9407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56B97-2808-436E-BA12-3AA347FDCF3B}">
      <dgm:prSet phldrT="[Text]" custT="1"/>
      <dgm:spPr>
        <a:solidFill>
          <a:srgbClr val="00B0F0">
            <a:alpha val="30000"/>
          </a:srgb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sq-AL" sz="2000" dirty="0" smtClean="0">
              <a:latin typeface="Times New Roman" pitchFamily="18" charset="0"/>
              <a:cs typeface="Times New Roman" pitchFamily="18" charset="0"/>
            </a:rPr>
            <a:t>Cr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38B8509-E28D-45A6-ACB1-6CAF1E236A67}" type="parTrans" cxnId="{9147DDD3-218D-47BC-ADEE-AA60A3373AF9}">
      <dgm:prSet/>
      <dgm:spPr/>
      <dgm:t>
        <a:bodyPr/>
        <a:lstStyle/>
        <a:p>
          <a:endParaRPr lang="en-US" sz="2000"/>
        </a:p>
      </dgm:t>
    </dgm:pt>
    <dgm:pt modelId="{5397A04F-7F46-457B-A0AE-281D503EC3B8}" type="sibTrans" cxnId="{9147DDD3-218D-47BC-ADEE-AA60A3373AF9}">
      <dgm:prSet/>
      <dgm:spPr/>
      <dgm:t>
        <a:bodyPr/>
        <a:lstStyle/>
        <a:p>
          <a:endParaRPr lang="en-US" sz="2000"/>
        </a:p>
      </dgm:t>
    </dgm:pt>
    <dgm:pt modelId="{A7597E9B-3B4F-4349-8618-411084089919}">
      <dgm:prSet phldrT="[Text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sq-AL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16 %</a:t>
          </a:r>
          <a:endParaRPr lang="en-US" sz="20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9A38F1-D953-4B2A-BBBB-197B9F3FB2DB}" type="parTrans" cxnId="{D0E8E814-5EAE-4307-B4C9-87A6DFAC2FF8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2000"/>
        </a:p>
      </dgm:t>
    </dgm:pt>
    <dgm:pt modelId="{418B00BE-7645-41C6-8C0D-6EF9BC23AEAA}" type="sibTrans" cxnId="{D0E8E814-5EAE-4307-B4C9-87A6DFAC2FF8}">
      <dgm:prSet/>
      <dgm:spPr/>
      <dgm:t>
        <a:bodyPr/>
        <a:lstStyle/>
        <a:p>
          <a:endParaRPr lang="en-US" sz="2000"/>
        </a:p>
      </dgm:t>
    </dgm:pt>
    <dgm:pt modelId="{15031226-24B8-43ED-802F-6A63863B22D4}">
      <dgm:prSet phldrT="[Text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sq-AL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0.15%</a:t>
          </a:r>
          <a:endParaRPr lang="en-US" sz="20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104AD0-3A37-4E59-9297-4A0451CF25CA}" type="parTrans" cxnId="{F6E131F5-6027-45D6-8636-7B792D119390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2000"/>
        </a:p>
      </dgm:t>
    </dgm:pt>
    <dgm:pt modelId="{43AE6799-16DF-441C-8A81-316569881E54}" type="sibTrans" cxnId="{F6E131F5-6027-45D6-8636-7B792D119390}">
      <dgm:prSet/>
      <dgm:spPr/>
      <dgm:t>
        <a:bodyPr/>
        <a:lstStyle/>
        <a:p>
          <a:endParaRPr lang="en-US" sz="2000"/>
        </a:p>
      </dgm:t>
    </dgm:pt>
    <dgm:pt modelId="{7789C80E-D479-4400-BE84-9AC829393966}">
      <dgm:prSet phldrT="[Text]" custT="1"/>
      <dgm:spPr>
        <a:solidFill>
          <a:srgbClr val="00B0F0">
            <a:alpha val="29000"/>
          </a:srgb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sq-AL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F2C759-8F08-4DE7-903A-017164134457}" type="parTrans" cxnId="{4645B542-CE03-4CBE-A0C8-A8CA75F05380}">
      <dgm:prSet/>
      <dgm:spPr/>
      <dgm:t>
        <a:bodyPr/>
        <a:lstStyle/>
        <a:p>
          <a:endParaRPr lang="en-US" sz="2000"/>
        </a:p>
      </dgm:t>
    </dgm:pt>
    <dgm:pt modelId="{246EA8FC-231B-4F9F-9A4E-01574D9B84D7}" type="sibTrans" cxnId="{4645B542-CE03-4CBE-A0C8-A8CA75F05380}">
      <dgm:prSet/>
      <dgm:spPr/>
      <dgm:t>
        <a:bodyPr/>
        <a:lstStyle/>
        <a:p>
          <a:endParaRPr lang="en-US" sz="2000"/>
        </a:p>
      </dgm:t>
    </dgm:pt>
    <dgm:pt modelId="{3079BDB6-389D-44B5-B8F6-6AA9909DF4CC}">
      <dgm:prSet phldrT="[Text]" custT="1"/>
      <dgm:spPr>
        <a:solidFill>
          <a:srgbClr val="00B0F0">
            <a:alpha val="30000"/>
          </a:srgb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sq-AL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Ni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68E06-803D-46AB-81A0-FE5820DE0FDC}" type="parTrans" cxnId="{13664A8F-1A52-418F-ABD8-D1E7A9602801}">
      <dgm:prSet/>
      <dgm:spPr/>
      <dgm:t>
        <a:bodyPr/>
        <a:lstStyle/>
        <a:p>
          <a:endParaRPr lang="en-US" sz="2000"/>
        </a:p>
      </dgm:t>
    </dgm:pt>
    <dgm:pt modelId="{5A17B448-DF27-44FD-A7BB-E44B41E3A712}" type="sibTrans" cxnId="{13664A8F-1A52-418F-ABD8-D1E7A9602801}">
      <dgm:prSet/>
      <dgm:spPr/>
      <dgm:t>
        <a:bodyPr/>
        <a:lstStyle/>
        <a:p>
          <a:endParaRPr lang="en-US" sz="2000"/>
        </a:p>
      </dgm:t>
    </dgm:pt>
    <dgm:pt modelId="{A7B5183C-58FE-4410-A361-A87928E0303D}">
      <dgm:prSet phldrT="[Text]" custT="1"/>
      <dgm:spPr>
        <a:solidFill>
          <a:srgbClr val="00B0F0">
            <a:alpha val="31000"/>
          </a:srgb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sq-AL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Mn</a:t>
          </a:r>
          <a:endParaRPr lang="en-US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1A4AC2-36E2-473B-BEBE-536BA2D45F22}" type="parTrans" cxnId="{3D64DD8E-4F02-49A6-8BF7-5B971E05BA44}">
      <dgm:prSet/>
      <dgm:spPr/>
      <dgm:t>
        <a:bodyPr/>
        <a:lstStyle/>
        <a:p>
          <a:endParaRPr lang="en-US" sz="2000"/>
        </a:p>
      </dgm:t>
    </dgm:pt>
    <dgm:pt modelId="{3D1926B8-3F48-4B32-8BC5-3590015F6F86}" type="sibTrans" cxnId="{3D64DD8E-4F02-49A6-8BF7-5B971E05BA44}">
      <dgm:prSet/>
      <dgm:spPr/>
      <dgm:t>
        <a:bodyPr/>
        <a:lstStyle/>
        <a:p>
          <a:endParaRPr lang="en-US" sz="2000"/>
        </a:p>
      </dgm:t>
    </dgm:pt>
    <dgm:pt modelId="{95ACAA2B-C2FD-4493-9762-9D589CF59D49}" type="pres">
      <dgm:prSet presAssocID="{5BA0FE23-A9F4-40A9-8AB1-C9D706D940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7C1248-34B7-47AE-A746-2553B8A55D6C}" type="pres">
      <dgm:prSet presAssocID="{EE556B97-2808-436E-BA12-3AA347FDCF3B}" presName="root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8D05D624-AFC1-4B80-99AF-7870884F474B}" type="pres">
      <dgm:prSet presAssocID="{EE556B97-2808-436E-BA12-3AA347FDCF3B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9F6FA3B8-2D53-4E31-959F-4D11EDBACB79}" type="pres">
      <dgm:prSet presAssocID="{EE556B97-2808-436E-BA12-3AA347FDCF3B}" presName="rootText" presStyleLbl="node1" presStyleIdx="0" presStyleCnt="4"/>
      <dgm:spPr/>
      <dgm:t>
        <a:bodyPr/>
        <a:lstStyle/>
        <a:p>
          <a:endParaRPr lang="en-US"/>
        </a:p>
      </dgm:t>
    </dgm:pt>
    <dgm:pt modelId="{EE116275-95BF-4ED1-8390-F37F2D30827D}" type="pres">
      <dgm:prSet presAssocID="{EE556B97-2808-436E-BA12-3AA347FDCF3B}" presName="rootConnector" presStyleLbl="node1" presStyleIdx="0" presStyleCnt="4"/>
      <dgm:spPr/>
      <dgm:t>
        <a:bodyPr/>
        <a:lstStyle/>
        <a:p>
          <a:endParaRPr lang="en-US"/>
        </a:p>
      </dgm:t>
    </dgm:pt>
    <dgm:pt modelId="{4D5590C8-992E-4B71-AE8E-E57653AD5BCC}" type="pres">
      <dgm:prSet presAssocID="{EE556B97-2808-436E-BA12-3AA347FDCF3B}" presName="childShap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4E21E73A-F72E-44B1-A850-B0D87890ACDA}" type="pres">
      <dgm:prSet presAssocID="{779A38F1-D953-4B2A-BBBB-197B9F3FB2DB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5C3B4D-52D9-40F5-B3B8-1622BAB7F65D}" type="pres">
      <dgm:prSet presAssocID="{A7597E9B-3B4F-4349-8618-411084089919}" presName="childText" presStyleLbl="bgAcc1" presStyleIdx="0" presStyleCnt="2" custScaleX="161582" custScaleY="106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7C340-94C2-4FC3-A510-5E2A41C6A0ED}" type="pres">
      <dgm:prSet presAssocID="{7789C80E-D479-4400-BE84-9AC829393966}" presName="root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A9982EAA-C2BC-46C8-A793-DF17334694E0}" type="pres">
      <dgm:prSet presAssocID="{7789C80E-D479-4400-BE84-9AC829393966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3E6C1C67-1849-45E1-9490-FF9D0CF5C17D}" type="pres">
      <dgm:prSet presAssocID="{7789C80E-D479-4400-BE84-9AC829393966}" presName="rootText" presStyleLbl="node1" presStyleIdx="1" presStyleCnt="4"/>
      <dgm:spPr/>
      <dgm:t>
        <a:bodyPr/>
        <a:lstStyle/>
        <a:p>
          <a:endParaRPr lang="en-US"/>
        </a:p>
      </dgm:t>
    </dgm:pt>
    <dgm:pt modelId="{788B25AA-D1BD-4FDA-9743-139C4BB808B0}" type="pres">
      <dgm:prSet presAssocID="{7789C80E-D479-4400-BE84-9AC829393966}" presName="rootConnector" presStyleLbl="node1" presStyleIdx="1" presStyleCnt="4"/>
      <dgm:spPr/>
      <dgm:t>
        <a:bodyPr/>
        <a:lstStyle/>
        <a:p>
          <a:endParaRPr lang="en-US"/>
        </a:p>
      </dgm:t>
    </dgm:pt>
    <dgm:pt modelId="{B03712C3-DC6B-456F-B712-D566F6BC702C}" type="pres">
      <dgm:prSet presAssocID="{7789C80E-D479-4400-BE84-9AC829393966}" presName="childShap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F401CCC3-D766-4ED0-AB63-1F82A62F87CF}" type="pres">
      <dgm:prSet presAssocID="{B4104AD0-3A37-4E59-9297-4A0451CF25CA}" presName="Name13" presStyleLbl="parChTrans1D2" presStyleIdx="1" presStyleCnt="2"/>
      <dgm:spPr/>
      <dgm:t>
        <a:bodyPr/>
        <a:lstStyle/>
        <a:p>
          <a:endParaRPr lang="en-US"/>
        </a:p>
      </dgm:t>
    </dgm:pt>
    <dgm:pt modelId="{1E8FBB7A-6181-4840-BE40-8B0E06F73259}" type="pres">
      <dgm:prSet presAssocID="{15031226-24B8-43ED-802F-6A63863B22D4}" presName="childText" presStyleLbl="bgAcc1" presStyleIdx="1" presStyleCnt="2" custScaleX="190841" custScaleY="111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4FC60-D1DC-4CD2-BF9B-BA209C6520C8}" type="pres">
      <dgm:prSet presAssocID="{3079BDB6-389D-44B5-B8F6-6AA9909DF4CC}" presName="root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99B92558-F29E-4581-BFC0-9990B4D6329F}" type="pres">
      <dgm:prSet presAssocID="{3079BDB6-389D-44B5-B8F6-6AA9909DF4CC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65FEEB96-1A07-4405-AE86-85D2BB69D855}" type="pres">
      <dgm:prSet presAssocID="{3079BDB6-389D-44B5-B8F6-6AA9909DF4CC}" presName="rootText" presStyleLbl="node1" presStyleIdx="2" presStyleCnt="4"/>
      <dgm:spPr/>
      <dgm:t>
        <a:bodyPr/>
        <a:lstStyle/>
        <a:p>
          <a:endParaRPr lang="en-US"/>
        </a:p>
      </dgm:t>
    </dgm:pt>
    <dgm:pt modelId="{77F85010-D5BE-49D6-84C2-D18B9B913A84}" type="pres">
      <dgm:prSet presAssocID="{3079BDB6-389D-44B5-B8F6-6AA9909DF4CC}" presName="rootConnector" presStyleLbl="node1" presStyleIdx="2" presStyleCnt="4"/>
      <dgm:spPr/>
      <dgm:t>
        <a:bodyPr/>
        <a:lstStyle/>
        <a:p>
          <a:endParaRPr lang="en-US"/>
        </a:p>
      </dgm:t>
    </dgm:pt>
    <dgm:pt modelId="{816D5D60-B4A4-45BF-B3CD-BBA1E8BA132B}" type="pres">
      <dgm:prSet presAssocID="{3079BDB6-389D-44B5-B8F6-6AA9909DF4CC}" presName="childShap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09EDC1BA-A470-4A69-9541-7C4268B433A9}" type="pres">
      <dgm:prSet presAssocID="{A7B5183C-58FE-4410-A361-A87928E0303D}" presName="root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5CE671D1-B1AF-4765-ADAB-EE1579304470}" type="pres">
      <dgm:prSet presAssocID="{A7B5183C-58FE-4410-A361-A87928E0303D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A466D5B0-83C1-4BE3-BCBE-7B88A47D9C98}" type="pres">
      <dgm:prSet presAssocID="{A7B5183C-58FE-4410-A361-A87928E0303D}" presName="rootText" presStyleLbl="node1" presStyleIdx="3" presStyleCnt="4"/>
      <dgm:spPr/>
      <dgm:t>
        <a:bodyPr/>
        <a:lstStyle/>
        <a:p>
          <a:endParaRPr lang="en-US"/>
        </a:p>
      </dgm:t>
    </dgm:pt>
    <dgm:pt modelId="{9EF54CF7-294D-494A-9112-4FBF4821EB3F}" type="pres">
      <dgm:prSet presAssocID="{A7B5183C-58FE-4410-A361-A87928E0303D}" presName="rootConnector" presStyleLbl="node1" presStyleIdx="3" presStyleCnt="4"/>
      <dgm:spPr/>
      <dgm:t>
        <a:bodyPr/>
        <a:lstStyle/>
        <a:p>
          <a:endParaRPr lang="en-US"/>
        </a:p>
      </dgm:t>
    </dgm:pt>
    <dgm:pt modelId="{0ECFFFF0-3BF6-4D40-8C95-CEE683E6C76C}" type="pres">
      <dgm:prSet presAssocID="{A7B5183C-58FE-4410-A361-A87928E0303D}" presName="childShap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</dgm:ptLst>
  <dgm:cxnLst>
    <dgm:cxn modelId="{3D64DD8E-4F02-49A6-8BF7-5B971E05BA44}" srcId="{5BA0FE23-A9F4-40A9-8AB1-C9D706D9407C}" destId="{A7B5183C-58FE-4410-A361-A87928E0303D}" srcOrd="3" destOrd="0" parTransId="{581A4AC2-36E2-473B-BEBE-536BA2D45F22}" sibTransId="{3D1926B8-3F48-4B32-8BC5-3590015F6F86}"/>
    <dgm:cxn modelId="{D0E8E814-5EAE-4307-B4C9-87A6DFAC2FF8}" srcId="{EE556B97-2808-436E-BA12-3AA347FDCF3B}" destId="{A7597E9B-3B4F-4349-8618-411084089919}" srcOrd="0" destOrd="0" parTransId="{779A38F1-D953-4B2A-BBBB-197B9F3FB2DB}" sibTransId="{418B00BE-7645-41C6-8C0D-6EF9BC23AEAA}"/>
    <dgm:cxn modelId="{5EF2A17E-BB41-455B-B83E-137B1A67764D}" type="presOf" srcId="{15031226-24B8-43ED-802F-6A63863B22D4}" destId="{1E8FBB7A-6181-4840-BE40-8B0E06F73259}" srcOrd="0" destOrd="0" presId="urn:microsoft.com/office/officeart/2005/8/layout/hierarchy3"/>
    <dgm:cxn modelId="{7EBA34EC-381B-48F1-B14E-92860DDB0979}" type="presOf" srcId="{3079BDB6-389D-44B5-B8F6-6AA9909DF4CC}" destId="{77F85010-D5BE-49D6-84C2-D18B9B913A84}" srcOrd="1" destOrd="0" presId="urn:microsoft.com/office/officeart/2005/8/layout/hierarchy3"/>
    <dgm:cxn modelId="{1A23366D-D041-4C31-A01F-98AEE471020E}" type="presOf" srcId="{EE556B97-2808-436E-BA12-3AA347FDCF3B}" destId="{9F6FA3B8-2D53-4E31-959F-4D11EDBACB79}" srcOrd="0" destOrd="0" presId="urn:microsoft.com/office/officeart/2005/8/layout/hierarchy3"/>
    <dgm:cxn modelId="{4645B542-CE03-4CBE-A0C8-A8CA75F05380}" srcId="{5BA0FE23-A9F4-40A9-8AB1-C9D706D9407C}" destId="{7789C80E-D479-4400-BE84-9AC829393966}" srcOrd="1" destOrd="0" parTransId="{28F2C759-8F08-4DE7-903A-017164134457}" sibTransId="{246EA8FC-231B-4F9F-9A4E-01574D9B84D7}"/>
    <dgm:cxn modelId="{00F72EEA-2DD3-454F-8AE3-4B2416C72208}" type="presOf" srcId="{3079BDB6-389D-44B5-B8F6-6AA9909DF4CC}" destId="{65FEEB96-1A07-4405-AE86-85D2BB69D855}" srcOrd="0" destOrd="0" presId="urn:microsoft.com/office/officeart/2005/8/layout/hierarchy3"/>
    <dgm:cxn modelId="{59DAE9A9-CB11-48DE-834D-BFA7AE48B8B9}" type="presOf" srcId="{5BA0FE23-A9F4-40A9-8AB1-C9D706D9407C}" destId="{95ACAA2B-C2FD-4493-9762-9D589CF59D49}" srcOrd="0" destOrd="0" presId="urn:microsoft.com/office/officeart/2005/8/layout/hierarchy3"/>
    <dgm:cxn modelId="{B913989C-50CF-4D30-AF9B-278C525D7A0F}" type="presOf" srcId="{EE556B97-2808-436E-BA12-3AA347FDCF3B}" destId="{EE116275-95BF-4ED1-8390-F37F2D30827D}" srcOrd="1" destOrd="0" presId="urn:microsoft.com/office/officeart/2005/8/layout/hierarchy3"/>
    <dgm:cxn modelId="{B143CC07-9135-4167-846B-CE6614B69EAE}" type="presOf" srcId="{B4104AD0-3A37-4E59-9297-4A0451CF25CA}" destId="{F401CCC3-D766-4ED0-AB63-1F82A62F87CF}" srcOrd="0" destOrd="0" presId="urn:microsoft.com/office/officeart/2005/8/layout/hierarchy3"/>
    <dgm:cxn modelId="{DEC2058B-607D-4570-8352-3C4F68A5DDB6}" type="presOf" srcId="{779A38F1-D953-4B2A-BBBB-197B9F3FB2DB}" destId="{4E21E73A-F72E-44B1-A850-B0D87890ACDA}" srcOrd="0" destOrd="0" presId="urn:microsoft.com/office/officeart/2005/8/layout/hierarchy3"/>
    <dgm:cxn modelId="{2A0E04F8-D1B7-43B6-A9CF-61A46E83B179}" type="presOf" srcId="{A7597E9B-3B4F-4349-8618-411084089919}" destId="{115C3B4D-52D9-40F5-B3B8-1622BAB7F65D}" srcOrd="0" destOrd="0" presId="urn:microsoft.com/office/officeart/2005/8/layout/hierarchy3"/>
    <dgm:cxn modelId="{4F032376-844D-4FDB-A371-2EA2B59BF4C7}" type="presOf" srcId="{A7B5183C-58FE-4410-A361-A87928E0303D}" destId="{A466D5B0-83C1-4BE3-BCBE-7B88A47D9C98}" srcOrd="0" destOrd="0" presId="urn:microsoft.com/office/officeart/2005/8/layout/hierarchy3"/>
    <dgm:cxn modelId="{420C149B-DAA5-4482-A2A6-D814261660B9}" type="presOf" srcId="{A7B5183C-58FE-4410-A361-A87928E0303D}" destId="{9EF54CF7-294D-494A-9112-4FBF4821EB3F}" srcOrd="1" destOrd="0" presId="urn:microsoft.com/office/officeart/2005/8/layout/hierarchy3"/>
    <dgm:cxn modelId="{F6E131F5-6027-45D6-8636-7B792D119390}" srcId="{7789C80E-D479-4400-BE84-9AC829393966}" destId="{15031226-24B8-43ED-802F-6A63863B22D4}" srcOrd="0" destOrd="0" parTransId="{B4104AD0-3A37-4E59-9297-4A0451CF25CA}" sibTransId="{43AE6799-16DF-441C-8A81-316569881E54}"/>
    <dgm:cxn modelId="{13664A8F-1A52-418F-ABD8-D1E7A9602801}" srcId="{5BA0FE23-A9F4-40A9-8AB1-C9D706D9407C}" destId="{3079BDB6-389D-44B5-B8F6-6AA9909DF4CC}" srcOrd="2" destOrd="0" parTransId="{BC668E06-803D-46AB-81A0-FE5820DE0FDC}" sibTransId="{5A17B448-DF27-44FD-A7BB-E44B41E3A712}"/>
    <dgm:cxn modelId="{C923D299-ED6E-45E3-B6DA-867D4D7B2C06}" type="presOf" srcId="{7789C80E-D479-4400-BE84-9AC829393966}" destId="{3E6C1C67-1849-45E1-9490-FF9D0CF5C17D}" srcOrd="0" destOrd="0" presId="urn:microsoft.com/office/officeart/2005/8/layout/hierarchy3"/>
    <dgm:cxn modelId="{9147DDD3-218D-47BC-ADEE-AA60A3373AF9}" srcId="{5BA0FE23-A9F4-40A9-8AB1-C9D706D9407C}" destId="{EE556B97-2808-436E-BA12-3AA347FDCF3B}" srcOrd="0" destOrd="0" parTransId="{B38B8509-E28D-45A6-ACB1-6CAF1E236A67}" sibTransId="{5397A04F-7F46-457B-A0AE-281D503EC3B8}"/>
    <dgm:cxn modelId="{B3D8D9B2-75DD-447C-A86D-7FA8C887F9B5}" type="presOf" srcId="{7789C80E-D479-4400-BE84-9AC829393966}" destId="{788B25AA-D1BD-4FDA-9743-139C4BB808B0}" srcOrd="1" destOrd="0" presId="urn:microsoft.com/office/officeart/2005/8/layout/hierarchy3"/>
    <dgm:cxn modelId="{5001ADE1-6AD2-40AB-A52E-BF796CD383F2}" type="presParOf" srcId="{95ACAA2B-C2FD-4493-9762-9D589CF59D49}" destId="{397C1248-34B7-47AE-A746-2553B8A55D6C}" srcOrd="0" destOrd="0" presId="urn:microsoft.com/office/officeart/2005/8/layout/hierarchy3"/>
    <dgm:cxn modelId="{28BFE1BF-7224-4434-8FC4-F26611634B35}" type="presParOf" srcId="{397C1248-34B7-47AE-A746-2553B8A55D6C}" destId="{8D05D624-AFC1-4B80-99AF-7870884F474B}" srcOrd="0" destOrd="0" presId="urn:microsoft.com/office/officeart/2005/8/layout/hierarchy3"/>
    <dgm:cxn modelId="{C8D24A7A-EC3F-477A-89AE-509F84344B3A}" type="presParOf" srcId="{8D05D624-AFC1-4B80-99AF-7870884F474B}" destId="{9F6FA3B8-2D53-4E31-959F-4D11EDBACB79}" srcOrd="0" destOrd="0" presId="urn:microsoft.com/office/officeart/2005/8/layout/hierarchy3"/>
    <dgm:cxn modelId="{E25ED4C7-2433-4395-8794-27C2B9BDA299}" type="presParOf" srcId="{8D05D624-AFC1-4B80-99AF-7870884F474B}" destId="{EE116275-95BF-4ED1-8390-F37F2D30827D}" srcOrd="1" destOrd="0" presId="urn:microsoft.com/office/officeart/2005/8/layout/hierarchy3"/>
    <dgm:cxn modelId="{2C1C38DE-D2F8-49C7-89AC-CBC8A96EADE3}" type="presParOf" srcId="{397C1248-34B7-47AE-A746-2553B8A55D6C}" destId="{4D5590C8-992E-4B71-AE8E-E57653AD5BCC}" srcOrd="1" destOrd="0" presId="urn:microsoft.com/office/officeart/2005/8/layout/hierarchy3"/>
    <dgm:cxn modelId="{AA35DDAF-1739-42EF-B98E-18554C9374FB}" type="presParOf" srcId="{4D5590C8-992E-4B71-AE8E-E57653AD5BCC}" destId="{4E21E73A-F72E-44B1-A850-B0D87890ACDA}" srcOrd="0" destOrd="0" presId="urn:microsoft.com/office/officeart/2005/8/layout/hierarchy3"/>
    <dgm:cxn modelId="{BDB81D90-4673-4F8A-8CF1-4F0A2922BFA7}" type="presParOf" srcId="{4D5590C8-992E-4B71-AE8E-E57653AD5BCC}" destId="{115C3B4D-52D9-40F5-B3B8-1622BAB7F65D}" srcOrd="1" destOrd="0" presId="urn:microsoft.com/office/officeart/2005/8/layout/hierarchy3"/>
    <dgm:cxn modelId="{3ED9FBE2-621B-4B3F-84F4-2BEAD8BF3ECA}" type="presParOf" srcId="{95ACAA2B-C2FD-4493-9762-9D589CF59D49}" destId="{DB37C340-94C2-4FC3-A510-5E2A41C6A0ED}" srcOrd="1" destOrd="0" presId="urn:microsoft.com/office/officeart/2005/8/layout/hierarchy3"/>
    <dgm:cxn modelId="{371B4D19-DA02-4924-99A7-F38C988A02B2}" type="presParOf" srcId="{DB37C340-94C2-4FC3-A510-5E2A41C6A0ED}" destId="{A9982EAA-C2BC-46C8-A793-DF17334694E0}" srcOrd="0" destOrd="0" presId="urn:microsoft.com/office/officeart/2005/8/layout/hierarchy3"/>
    <dgm:cxn modelId="{ADECDBEF-81B3-41BF-9625-AB8940977200}" type="presParOf" srcId="{A9982EAA-C2BC-46C8-A793-DF17334694E0}" destId="{3E6C1C67-1849-45E1-9490-FF9D0CF5C17D}" srcOrd="0" destOrd="0" presId="urn:microsoft.com/office/officeart/2005/8/layout/hierarchy3"/>
    <dgm:cxn modelId="{A6B9C67F-FEB3-4A9F-9358-253467890109}" type="presParOf" srcId="{A9982EAA-C2BC-46C8-A793-DF17334694E0}" destId="{788B25AA-D1BD-4FDA-9743-139C4BB808B0}" srcOrd="1" destOrd="0" presId="urn:microsoft.com/office/officeart/2005/8/layout/hierarchy3"/>
    <dgm:cxn modelId="{C306EB42-B3BD-471F-A524-ED5C02F1A408}" type="presParOf" srcId="{DB37C340-94C2-4FC3-A510-5E2A41C6A0ED}" destId="{B03712C3-DC6B-456F-B712-D566F6BC702C}" srcOrd="1" destOrd="0" presId="urn:microsoft.com/office/officeart/2005/8/layout/hierarchy3"/>
    <dgm:cxn modelId="{1386719B-3471-4712-9C87-B29DA9D2DD28}" type="presParOf" srcId="{B03712C3-DC6B-456F-B712-D566F6BC702C}" destId="{F401CCC3-D766-4ED0-AB63-1F82A62F87CF}" srcOrd="0" destOrd="0" presId="urn:microsoft.com/office/officeart/2005/8/layout/hierarchy3"/>
    <dgm:cxn modelId="{A60BC89B-A627-4C75-991B-8403522DFE3D}" type="presParOf" srcId="{B03712C3-DC6B-456F-B712-D566F6BC702C}" destId="{1E8FBB7A-6181-4840-BE40-8B0E06F73259}" srcOrd="1" destOrd="0" presId="urn:microsoft.com/office/officeart/2005/8/layout/hierarchy3"/>
    <dgm:cxn modelId="{33A31F22-0051-47DF-B8BB-05277A2559A4}" type="presParOf" srcId="{95ACAA2B-C2FD-4493-9762-9D589CF59D49}" destId="{4C14FC60-D1DC-4CD2-BF9B-BA209C6520C8}" srcOrd="2" destOrd="0" presId="urn:microsoft.com/office/officeart/2005/8/layout/hierarchy3"/>
    <dgm:cxn modelId="{43D876EC-81DA-4873-9283-70B6C1773623}" type="presParOf" srcId="{4C14FC60-D1DC-4CD2-BF9B-BA209C6520C8}" destId="{99B92558-F29E-4581-BFC0-9990B4D6329F}" srcOrd="0" destOrd="0" presId="urn:microsoft.com/office/officeart/2005/8/layout/hierarchy3"/>
    <dgm:cxn modelId="{57D3C049-535E-44E3-8ACF-2E90633DE207}" type="presParOf" srcId="{99B92558-F29E-4581-BFC0-9990B4D6329F}" destId="{65FEEB96-1A07-4405-AE86-85D2BB69D855}" srcOrd="0" destOrd="0" presId="urn:microsoft.com/office/officeart/2005/8/layout/hierarchy3"/>
    <dgm:cxn modelId="{BE5D341A-4C8F-4AC0-8D25-FBD2B8FCB499}" type="presParOf" srcId="{99B92558-F29E-4581-BFC0-9990B4D6329F}" destId="{77F85010-D5BE-49D6-84C2-D18B9B913A84}" srcOrd="1" destOrd="0" presId="urn:microsoft.com/office/officeart/2005/8/layout/hierarchy3"/>
    <dgm:cxn modelId="{B8FE1E06-2752-490D-8EE0-6484D472382A}" type="presParOf" srcId="{4C14FC60-D1DC-4CD2-BF9B-BA209C6520C8}" destId="{816D5D60-B4A4-45BF-B3CD-BBA1E8BA132B}" srcOrd="1" destOrd="0" presId="urn:microsoft.com/office/officeart/2005/8/layout/hierarchy3"/>
    <dgm:cxn modelId="{94D16FA1-6B06-4148-B0F0-C2362850308C}" type="presParOf" srcId="{95ACAA2B-C2FD-4493-9762-9D589CF59D49}" destId="{09EDC1BA-A470-4A69-9541-7C4268B433A9}" srcOrd="3" destOrd="0" presId="urn:microsoft.com/office/officeart/2005/8/layout/hierarchy3"/>
    <dgm:cxn modelId="{2ADB7F5A-7D7A-4122-BC08-02F2DB515BB8}" type="presParOf" srcId="{09EDC1BA-A470-4A69-9541-7C4268B433A9}" destId="{5CE671D1-B1AF-4765-ADAB-EE1579304470}" srcOrd="0" destOrd="0" presId="urn:microsoft.com/office/officeart/2005/8/layout/hierarchy3"/>
    <dgm:cxn modelId="{0CB4C6CF-B912-4CF1-80E1-AF90A9185EE6}" type="presParOf" srcId="{5CE671D1-B1AF-4765-ADAB-EE1579304470}" destId="{A466D5B0-83C1-4BE3-BCBE-7B88A47D9C98}" srcOrd="0" destOrd="0" presId="urn:microsoft.com/office/officeart/2005/8/layout/hierarchy3"/>
    <dgm:cxn modelId="{7CC0CA76-21C1-4E0B-A7D4-274979AB43E9}" type="presParOf" srcId="{5CE671D1-B1AF-4765-ADAB-EE1579304470}" destId="{9EF54CF7-294D-494A-9112-4FBF4821EB3F}" srcOrd="1" destOrd="0" presId="urn:microsoft.com/office/officeart/2005/8/layout/hierarchy3"/>
    <dgm:cxn modelId="{661B3C93-38B8-495E-8BA3-B4F479C9DB9B}" type="presParOf" srcId="{09EDC1BA-A470-4A69-9541-7C4268B433A9}" destId="{0ECFFFF0-3BF6-4D40-8C95-CEE683E6C7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C238C-9575-4FA3-A092-A4E10132FA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C0BA449-96D7-4085-AC66-F4B86EA64A3F}">
      <dgm:prSet phldrT="[Text]" custT="1"/>
      <dgm:spPr>
        <a:solidFill>
          <a:srgbClr val="00B0F0">
            <a:alpha val="29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q-AL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q-AL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Ndikimi i Cr</a:t>
          </a:r>
          <a:endParaRPr lang="en-US" sz="2000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199AAC-3F1F-452B-86DE-FA72B809B2F4}" type="parTrans" cxnId="{478F2697-B927-493D-9175-5199A7FF3AED}">
      <dgm:prSet/>
      <dgm:spPr/>
      <dgm:t>
        <a:bodyPr/>
        <a:lstStyle/>
        <a:p>
          <a:endParaRPr lang="en-US"/>
        </a:p>
      </dgm:t>
    </dgm:pt>
    <dgm:pt modelId="{0F630F32-587E-44AF-9508-0C20639739DA}" type="sibTrans" cxnId="{478F2697-B927-493D-9175-5199A7FF3AED}">
      <dgm:prSet/>
      <dgm:spPr/>
      <dgm:t>
        <a:bodyPr/>
        <a:lstStyle/>
        <a:p>
          <a:endParaRPr lang="en-US"/>
        </a:p>
      </dgm:t>
    </dgm:pt>
    <dgm:pt modelId="{BBEB647B-2C01-443C-B734-4A117A515B4B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sq-AL" sz="1600" dirty="0" smtClean="0"/>
            <a:t>formon </a:t>
          </a:r>
          <a:r>
            <a:rPr lang="en-US" sz="1600" dirty="0" smtClean="0"/>
            <a:t>Cr</a:t>
          </a:r>
          <a:r>
            <a:rPr lang="en-US" sz="1600" baseline="-25000" dirty="0" smtClean="0"/>
            <a:t>2</a:t>
          </a:r>
          <a:r>
            <a:rPr lang="en-US" sz="1600" dirty="0" smtClean="0"/>
            <a:t>O</a:t>
          </a:r>
          <a:r>
            <a:rPr lang="en-US" sz="1600" baseline="-25000" dirty="0" smtClean="0"/>
            <a:t>3</a:t>
          </a:r>
          <a:r>
            <a:rPr lang="en-US" sz="1600" dirty="0" smtClean="0"/>
            <a:t> – invisible surface film</a:t>
          </a:r>
          <a:endParaRPr lang="en-US" sz="1600" dirty="0"/>
        </a:p>
      </dgm:t>
    </dgm:pt>
    <dgm:pt modelId="{9E8AE1DB-A36B-4585-9776-0D0368CAEBB7}" type="parTrans" cxnId="{892FE018-7E71-4951-BA01-3C40CC432F1A}">
      <dgm:prSet/>
      <dgm:spPr/>
      <dgm:t>
        <a:bodyPr/>
        <a:lstStyle/>
        <a:p>
          <a:endParaRPr lang="en-US"/>
        </a:p>
      </dgm:t>
    </dgm:pt>
    <dgm:pt modelId="{C5100E00-E319-4CA1-88E4-9AAE6BEF63DA}" type="sibTrans" cxnId="{892FE018-7E71-4951-BA01-3C40CC432F1A}">
      <dgm:prSet/>
      <dgm:spPr/>
      <dgm:t>
        <a:bodyPr/>
        <a:lstStyle/>
        <a:p>
          <a:endParaRPr lang="en-US"/>
        </a:p>
      </dgm:t>
    </dgm:pt>
    <dgm:pt modelId="{6BEC3E78-C8D1-4EEB-B108-572A9D12DE73}">
      <dgm:prSet phldrT="[Text]" custT="1"/>
      <dgm:spPr>
        <a:solidFill>
          <a:srgbClr val="00B0F0">
            <a:alpha val="31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q-AL" sz="2000" dirty="0" smtClean="0">
              <a:latin typeface="Times New Roman" pitchFamily="18" charset="0"/>
              <a:cs typeface="Times New Roman" pitchFamily="18" charset="0"/>
            </a:rPr>
            <a:t>Ndikimi i Ni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C3EFF16-C49F-4B8C-B187-5E988A39F91E}" type="parTrans" cxnId="{E4FDB6BC-45F8-4EDD-99C9-C728222FB27B}">
      <dgm:prSet/>
      <dgm:spPr/>
      <dgm:t>
        <a:bodyPr/>
        <a:lstStyle/>
        <a:p>
          <a:endParaRPr lang="en-US"/>
        </a:p>
      </dgm:t>
    </dgm:pt>
    <dgm:pt modelId="{7B29CBB3-0AED-483A-9AFC-18C6B7D632FF}" type="sibTrans" cxnId="{E4FDB6BC-45F8-4EDD-99C9-C728222FB27B}">
      <dgm:prSet/>
      <dgm:spPr/>
      <dgm:t>
        <a:bodyPr/>
        <a:lstStyle/>
        <a:p>
          <a:endParaRPr lang="en-US"/>
        </a:p>
      </dgm:t>
    </dgm:pt>
    <dgm:pt modelId="{265FB871-7A2D-472F-BE4B-5C6B896DC348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sq-AL" sz="1600" dirty="0" smtClean="0"/>
            <a:t>Stabilizon strukturën austenitike</a:t>
          </a:r>
          <a:endParaRPr lang="en-US" sz="1600" dirty="0"/>
        </a:p>
      </dgm:t>
    </dgm:pt>
    <dgm:pt modelId="{4083C232-628F-4943-B92E-6851FE07313E}" type="parTrans" cxnId="{7BE99022-EFA0-4C71-A159-EC2CFA17A024}">
      <dgm:prSet/>
      <dgm:spPr/>
      <dgm:t>
        <a:bodyPr/>
        <a:lstStyle/>
        <a:p>
          <a:endParaRPr lang="en-US"/>
        </a:p>
      </dgm:t>
    </dgm:pt>
    <dgm:pt modelId="{17343997-1AAD-4313-BA3D-F7E8EA0AD38E}" type="sibTrans" cxnId="{7BE99022-EFA0-4C71-A159-EC2CFA17A024}">
      <dgm:prSet/>
      <dgm:spPr/>
      <dgm:t>
        <a:bodyPr/>
        <a:lstStyle/>
        <a:p>
          <a:endParaRPr lang="en-US"/>
        </a:p>
      </dgm:t>
    </dgm:pt>
    <dgm:pt modelId="{5D96E251-255C-44BF-AAE6-64B154AA3C0F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en-US" sz="1600" dirty="0" smtClean="0"/>
            <a:t>N</a:t>
          </a:r>
          <a:r>
            <a:rPr lang="sq-AL" sz="1600" dirty="0" smtClean="0"/>
            <a:t>ë korrozion</a:t>
          </a:r>
          <a:r>
            <a:rPr lang="en-US" sz="1600" dirty="0" smtClean="0"/>
            <a:t> – </a:t>
          </a:r>
          <a:r>
            <a:rPr lang="en-US" sz="1600" dirty="0" err="1" smtClean="0"/>
            <a:t>rezistenc</a:t>
          </a:r>
          <a:r>
            <a:rPr lang="sq-AL" sz="1600" dirty="0" smtClean="0"/>
            <a:t>ë e lartë</a:t>
          </a:r>
          <a:endParaRPr lang="en-US" sz="1600" dirty="0"/>
        </a:p>
      </dgm:t>
    </dgm:pt>
    <dgm:pt modelId="{88E120DA-2713-4F15-A60F-33DA497D8747}" type="parTrans" cxnId="{17B9BBA3-4569-44FA-9C76-688BF417A70F}">
      <dgm:prSet/>
      <dgm:spPr/>
      <dgm:t>
        <a:bodyPr/>
        <a:lstStyle/>
        <a:p>
          <a:endParaRPr lang="en-US"/>
        </a:p>
      </dgm:t>
    </dgm:pt>
    <dgm:pt modelId="{16903854-1D4A-473E-AB9B-E55C755A54F1}" type="sibTrans" cxnId="{17B9BBA3-4569-44FA-9C76-688BF417A70F}">
      <dgm:prSet/>
      <dgm:spPr/>
      <dgm:t>
        <a:bodyPr/>
        <a:lstStyle/>
        <a:p>
          <a:endParaRPr lang="en-US"/>
        </a:p>
      </dgm:t>
    </dgm:pt>
    <dgm:pt modelId="{AF3BEBE3-C524-4337-899A-2DCE7A2051EF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sq-AL" sz="1600" dirty="0" smtClean="0"/>
            <a:t>Jo magnetik dhe pak i brishtë në T të ulët</a:t>
          </a:r>
          <a:endParaRPr lang="en-US" sz="1600" dirty="0"/>
        </a:p>
      </dgm:t>
    </dgm:pt>
    <dgm:pt modelId="{7897B4E3-A92F-471D-9817-A94255010F6D}" type="parTrans" cxnId="{BE9C30DF-C7CE-434A-95B0-93E8473D4B19}">
      <dgm:prSet/>
      <dgm:spPr/>
      <dgm:t>
        <a:bodyPr/>
        <a:lstStyle/>
        <a:p>
          <a:endParaRPr lang="en-US"/>
        </a:p>
      </dgm:t>
    </dgm:pt>
    <dgm:pt modelId="{97576814-F777-4186-ADE2-FAD5808C587F}" type="sibTrans" cxnId="{BE9C30DF-C7CE-434A-95B0-93E8473D4B19}">
      <dgm:prSet/>
      <dgm:spPr/>
      <dgm:t>
        <a:bodyPr/>
        <a:lstStyle/>
        <a:p>
          <a:endParaRPr lang="en-US"/>
        </a:p>
      </dgm:t>
    </dgm:pt>
    <dgm:pt modelId="{B09BF1FD-8A98-4C87-9DC6-3CB155337B71}" type="pres">
      <dgm:prSet presAssocID="{80CC238C-9575-4FA3-A092-A4E10132FA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A19E6C-563C-4ECC-8298-02585E697BE2}" type="pres">
      <dgm:prSet presAssocID="{DC0BA449-96D7-4085-AC66-F4B86EA64A3F}" presName="parentText" presStyleLbl="node1" presStyleIdx="0" presStyleCnt="2" custScaleX="53846" custScaleY="44343" custLinFactNeighborX="-23077" custLinFactNeighborY="-95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C8E2A-A20A-46F0-9AC9-72B6E9AEC8DF}" type="pres">
      <dgm:prSet presAssocID="{DC0BA449-96D7-4085-AC66-F4B86EA64A3F}" presName="childText" presStyleLbl="revTx" presStyleIdx="0" presStyleCnt="2" custScaleY="54622" custLinFactNeighborY="-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6F415-DF04-42C7-A87E-2B078CC3881B}" type="pres">
      <dgm:prSet presAssocID="{6BEC3E78-C8D1-4EEB-B108-572A9D12DE73}" presName="parentText" presStyleLbl="node1" presStyleIdx="1" presStyleCnt="2" custScaleX="53846" custScaleY="47722" custLinFactNeighborX="-23077" custLinFactNeighborY="5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E177D-1764-45B9-A415-5D9C156AA21D}" type="pres">
      <dgm:prSet presAssocID="{6BEC3E78-C8D1-4EEB-B108-572A9D12DE73}" presName="childText" presStyleLbl="revTx" presStyleIdx="1" presStyleCnt="2" custScaleY="91789" custLinFactNeighborY="7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BFDFC-D462-4ACC-975C-24295C465FA7}" type="presOf" srcId="{AF3BEBE3-C524-4337-899A-2DCE7A2051EF}" destId="{66BE177D-1764-45B9-A415-5D9C156AA21D}" srcOrd="0" destOrd="1" presId="urn:microsoft.com/office/officeart/2005/8/layout/vList2"/>
    <dgm:cxn modelId="{BE9C30DF-C7CE-434A-95B0-93E8473D4B19}" srcId="{6BEC3E78-C8D1-4EEB-B108-572A9D12DE73}" destId="{AF3BEBE3-C524-4337-899A-2DCE7A2051EF}" srcOrd="1" destOrd="0" parTransId="{7897B4E3-A92F-471D-9817-A94255010F6D}" sibTransId="{97576814-F777-4186-ADE2-FAD5808C587F}"/>
    <dgm:cxn modelId="{6BCC0127-2EC7-4F6F-94BD-B2D7951B8BF7}" type="presOf" srcId="{DC0BA449-96D7-4085-AC66-F4B86EA64A3F}" destId="{6FA19E6C-563C-4ECC-8298-02585E697BE2}" srcOrd="0" destOrd="0" presId="urn:microsoft.com/office/officeart/2005/8/layout/vList2"/>
    <dgm:cxn modelId="{57BC4864-1446-4499-95F8-554EA595D06E}" type="presOf" srcId="{80CC238C-9575-4FA3-A092-A4E10132FA34}" destId="{B09BF1FD-8A98-4C87-9DC6-3CB155337B71}" srcOrd="0" destOrd="0" presId="urn:microsoft.com/office/officeart/2005/8/layout/vList2"/>
    <dgm:cxn modelId="{892FE018-7E71-4951-BA01-3C40CC432F1A}" srcId="{DC0BA449-96D7-4085-AC66-F4B86EA64A3F}" destId="{BBEB647B-2C01-443C-B734-4A117A515B4B}" srcOrd="1" destOrd="0" parTransId="{9E8AE1DB-A36B-4585-9776-0D0368CAEBB7}" sibTransId="{C5100E00-E319-4CA1-88E4-9AAE6BEF63DA}"/>
    <dgm:cxn modelId="{78F807DF-E875-4B5A-9C32-A27B4EE1252F}" type="presOf" srcId="{5D96E251-255C-44BF-AAE6-64B154AA3C0F}" destId="{754C8E2A-A20A-46F0-9AC9-72B6E9AEC8DF}" srcOrd="0" destOrd="0" presId="urn:microsoft.com/office/officeart/2005/8/layout/vList2"/>
    <dgm:cxn modelId="{E4FDB6BC-45F8-4EDD-99C9-C728222FB27B}" srcId="{80CC238C-9575-4FA3-A092-A4E10132FA34}" destId="{6BEC3E78-C8D1-4EEB-B108-572A9D12DE73}" srcOrd="1" destOrd="0" parTransId="{1C3EFF16-C49F-4B8C-B187-5E988A39F91E}" sibTransId="{7B29CBB3-0AED-483A-9AFC-18C6B7D632FF}"/>
    <dgm:cxn modelId="{0F8D1490-08C0-4D79-96D8-BBEE0B05C6E7}" type="presOf" srcId="{265FB871-7A2D-472F-BE4B-5C6B896DC348}" destId="{66BE177D-1764-45B9-A415-5D9C156AA21D}" srcOrd="0" destOrd="0" presId="urn:microsoft.com/office/officeart/2005/8/layout/vList2"/>
    <dgm:cxn modelId="{8C5246EB-E400-46AC-94F3-E3D8EBC7A587}" type="presOf" srcId="{BBEB647B-2C01-443C-B734-4A117A515B4B}" destId="{754C8E2A-A20A-46F0-9AC9-72B6E9AEC8DF}" srcOrd="0" destOrd="1" presId="urn:microsoft.com/office/officeart/2005/8/layout/vList2"/>
    <dgm:cxn modelId="{478F2697-B927-493D-9175-5199A7FF3AED}" srcId="{80CC238C-9575-4FA3-A092-A4E10132FA34}" destId="{DC0BA449-96D7-4085-AC66-F4B86EA64A3F}" srcOrd="0" destOrd="0" parTransId="{14199AAC-3F1F-452B-86DE-FA72B809B2F4}" sibTransId="{0F630F32-587E-44AF-9508-0C20639739DA}"/>
    <dgm:cxn modelId="{7BE99022-EFA0-4C71-A159-EC2CFA17A024}" srcId="{6BEC3E78-C8D1-4EEB-B108-572A9D12DE73}" destId="{265FB871-7A2D-472F-BE4B-5C6B896DC348}" srcOrd="0" destOrd="0" parTransId="{4083C232-628F-4943-B92E-6851FE07313E}" sibTransId="{17343997-1AAD-4313-BA3D-F7E8EA0AD38E}"/>
    <dgm:cxn modelId="{E0BB407B-45C9-4FFF-ACE9-29F932F27AAD}" type="presOf" srcId="{6BEC3E78-C8D1-4EEB-B108-572A9D12DE73}" destId="{2196F415-DF04-42C7-A87E-2B078CC3881B}" srcOrd="0" destOrd="0" presId="urn:microsoft.com/office/officeart/2005/8/layout/vList2"/>
    <dgm:cxn modelId="{17B9BBA3-4569-44FA-9C76-688BF417A70F}" srcId="{DC0BA449-96D7-4085-AC66-F4B86EA64A3F}" destId="{5D96E251-255C-44BF-AAE6-64B154AA3C0F}" srcOrd="0" destOrd="0" parTransId="{88E120DA-2713-4F15-A60F-33DA497D8747}" sibTransId="{16903854-1D4A-473E-AB9B-E55C755A54F1}"/>
    <dgm:cxn modelId="{3474C842-CD03-4AED-BB41-C03324735BC8}" type="presParOf" srcId="{B09BF1FD-8A98-4C87-9DC6-3CB155337B71}" destId="{6FA19E6C-563C-4ECC-8298-02585E697BE2}" srcOrd="0" destOrd="0" presId="urn:microsoft.com/office/officeart/2005/8/layout/vList2"/>
    <dgm:cxn modelId="{ECC436E8-230C-46B2-B2DC-5259C7EE3E2E}" type="presParOf" srcId="{B09BF1FD-8A98-4C87-9DC6-3CB155337B71}" destId="{754C8E2A-A20A-46F0-9AC9-72B6E9AEC8DF}" srcOrd="1" destOrd="0" presId="urn:microsoft.com/office/officeart/2005/8/layout/vList2"/>
    <dgm:cxn modelId="{CD8199E3-5AF4-4E68-9391-3B80844D9302}" type="presParOf" srcId="{B09BF1FD-8A98-4C87-9DC6-3CB155337B71}" destId="{2196F415-DF04-42C7-A87E-2B078CC3881B}" srcOrd="2" destOrd="0" presId="urn:microsoft.com/office/officeart/2005/8/layout/vList2"/>
    <dgm:cxn modelId="{3D513A21-D960-41DD-9868-FB726829B08F}" type="presParOf" srcId="{B09BF1FD-8A98-4C87-9DC6-3CB155337B71}" destId="{66BE177D-1764-45B9-A415-5D9C156AA2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3CD41B-E5DC-4798-99DC-E87A2FE8C0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0F65C192-5D71-4344-A38A-A344111115AC}">
      <dgm:prSet phldrT="[Text]" custT="1"/>
      <dgm:spPr>
        <a:solidFill>
          <a:srgbClr val="00B0F0">
            <a:alpha val="3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en-US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Karboni</a:t>
          </a:r>
          <a:r>
            <a:rPr lang="en-US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sq-AL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en-US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sq-AL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q-AL" sz="1800" dirty="0" smtClean="0">
              <a:latin typeface="Times New Roman" pitchFamily="18" charset="0"/>
              <a:cs typeface="Times New Roman" pitchFamily="18" charset="0"/>
            </a:rPr>
            <a:t>rrit qëndrueshmerinë ndaj sforcimeve, pak lehtë i farkëtueshëm dhe kufizon elasticitetin.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EB32819-7F0A-4F75-85B8-772913C1D85F}" type="parTrans" cxnId="{B4F2B087-D3B7-48DB-8D24-E6CFBBE0E15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A7D70D03-A2FB-4DC3-A190-B39B2C4BA3D3}" type="sibTrans" cxnId="{B4F2B087-D3B7-48DB-8D24-E6CFBBE0E15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873BA56-3FE7-47F2-B7CC-AD1F2850D5DF}">
      <dgm:prSet phldrT="[Text]" custT="1"/>
      <dgm:spPr>
        <a:solidFill>
          <a:srgbClr val="00B0F0">
            <a:alpha val="29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q-AL" sz="2000" dirty="0" smtClean="0">
              <a:latin typeface="Times New Roman" pitchFamily="18" charset="0"/>
              <a:cs typeface="Times New Roman" pitchFamily="18" charset="0"/>
            </a:rPr>
            <a:t>Elementet plotësuese si :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561EDD2-81DB-4D91-8575-1037E178AE50}" type="parTrans" cxnId="{8FDAA127-DB39-42DA-AAFE-CAA80A2FFBA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8B9E48C-14FD-4407-942D-5F335E0075F9}" type="sibTrans" cxnId="{8FDAA127-DB39-42DA-AAFE-CAA80A2FFBA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16C46089-3FBF-4529-8581-C508726B6CA2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sq-AL" sz="2000" dirty="0" smtClean="0">
              <a:latin typeface="Times New Roman" pitchFamily="18" charset="0"/>
              <a:cs typeface="Times New Roman" pitchFamily="18" charset="0"/>
            </a:rPr>
            <a:t>Mo , Ti , ose Cu – të përshtatshëm për disa aplikime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44C700C-210B-4D24-AA4C-F773923CF14E}" type="parTrans" cxnId="{126D5BFD-EBF3-4F31-AE24-E6751B87C91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FBB9257E-53FB-416C-87AB-895A09E2B04F}" type="sibTrans" cxnId="{126D5BFD-EBF3-4F31-AE24-E6751B87C91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CE7577D-A27F-46F5-91EA-1F93D04538B3}" type="pres">
      <dgm:prSet presAssocID="{1D3CD41B-E5DC-4798-99DC-E87A2FE8C0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86DC8-FC78-4592-8C71-A0F56425A380}" type="pres">
      <dgm:prSet presAssocID="{0F65C192-5D71-4344-A38A-A344111115AC}" presName="parentText" presStyleLbl="node1" presStyleIdx="0" presStyleCnt="2" custScaleX="100000" custScaleY="82095" custLinFactNeighborX="-13043" custLinFactNeighborY="13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BADE7-D24F-4EFF-9724-B7F80AEC5252}" type="pres">
      <dgm:prSet presAssocID="{A7D70D03-A2FB-4DC3-A190-B39B2C4BA3D3}" presName="space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559DA58-D1DE-482A-9374-F84D67A88B49}" type="pres">
      <dgm:prSet presAssocID="{2873BA56-3FE7-47F2-B7CC-AD1F2850D5DF}" presName="parentText" presStyleLbl="node1" presStyleIdx="1" presStyleCnt="2" custScaleX="71015" custScaleY="73500" custLinFactNeighborX="-15942" custLinFactNeighborY="7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C9F15-192D-49DA-8529-943DCBB04A80}" type="pres">
      <dgm:prSet presAssocID="{2873BA56-3FE7-47F2-B7CC-AD1F2850D5DF}" presName="childText" presStyleLbl="revTx" presStyleIdx="0" presStyleCnt="1" custLinFactNeighborY="13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66617-0E57-46A9-8270-74DE1F7EE4DD}" type="presOf" srcId="{1D3CD41B-E5DC-4798-99DC-E87A2FE8C09B}" destId="{8CE7577D-A27F-46F5-91EA-1F93D04538B3}" srcOrd="0" destOrd="0" presId="urn:microsoft.com/office/officeart/2005/8/layout/vList2"/>
    <dgm:cxn modelId="{172BEA02-3BF7-484A-8DAE-44B1F84C53C6}" type="presOf" srcId="{0F65C192-5D71-4344-A38A-A344111115AC}" destId="{7C986DC8-FC78-4592-8C71-A0F56425A380}" srcOrd="0" destOrd="0" presId="urn:microsoft.com/office/officeart/2005/8/layout/vList2"/>
    <dgm:cxn modelId="{EB86FECF-34C6-4617-AF0B-67E9FF46C86F}" type="presOf" srcId="{16C46089-3FBF-4529-8581-C508726B6CA2}" destId="{B3FC9F15-192D-49DA-8529-943DCBB04A80}" srcOrd="0" destOrd="0" presId="urn:microsoft.com/office/officeart/2005/8/layout/vList2"/>
    <dgm:cxn modelId="{5E771A7A-843B-4D3F-9B12-1A2FE9C21559}" type="presOf" srcId="{2873BA56-3FE7-47F2-B7CC-AD1F2850D5DF}" destId="{2559DA58-D1DE-482A-9374-F84D67A88B49}" srcOrd="0" destOrd="0" presId="urn:microsoft.com/office/officeart/2005/8/layout/vList2"/>
    <dgm:cxn modelId="{126D5BFD-EBF3-4F31-AE24-E6751B87C910}" srcId="{2873BA56-3FE7-47F2-B7CC-AD1F2850D5DF}" destId="{16C46089-3FBF-4529-8581-C508726B6CA2}" srcOrd="0" destOrd="0" parTransId="{244C700C-210B-4D24-AA4C-F773923CF14E}" sibTransId="{FBB9257E-53FB-416C-87AB-895A09E2B04F}"/>
    <dgm:cxn modelId="{B4F2B087-D3B7-48DB-8D24-E6CFBBE0E154}" srcId="{1D3CD41B-E5DC-4798-99DC-E87A2FE8C09B}" destId="{0F65C192-5D71-4344-A38A-A344111115AC}" srcOrd="0" destOrd="0" parTransId="{DEB32819-7F0A-4F75-85B8-772913C1D85F}" sibTransId="{A7D70D03-A2FB-4DC3-A190-B39B2C4BA3D3}"/>
    <dgm:cxn modelId="{8FDAA127-DB39-42DA-AAFE-CAA80A2FFBAB}" srcId="{1D3CD41B-E5DC-4798-99DC-E87A2FE8C09B}" destId="{2873BA56-3FE7-47F2-B7CC-AD1F2850D5DF}" srcOrd="1" destOrd="0" parTransId="{7561EDD2-81DB-4D91-8575-1037E178AE50}" sibTransId="{88B9E48C-14FD-4407-942D-5F335E0075F9}"/>
    <dgm:cxn modelId="{7864BC38-A898-480D-A776-47CC0A8FA64E}" type="presParOf" srcId="{8CE7577D-A27F-46F5-91EA-1F93D04538B3}" destId="{7C986DC8-FC78-4592-8C71-A0F56425A380}" srcOrd="0" destOrd="0" presId="urn:microsoft.com/office/officeart/2005/8/layout/vList2"/>
    <dgm:cxn modelId="{D2AE782D-88C6-4373-93C4-7D8DCDC92029}" type="presParOf" srcId="{8CE7577D-A27F-46F5-91EA-1F93D04538B3}" destId="{545BADE7-D24F-4EFF-9724-B7F80AEC5252}" srcOrd="1" destOrd="0" presId="urn:microsoft.com/office/officeart/2005/8/layout/vList2"/>
    <dgm:cxn modelId="{4EE9C794-482D-4EFD-89B4-465F2FB90E79}" type="presParOf" srcId="{8CE7577D-A27F-46F5-91EA-1F93D04538B3}" destId="{2559DA58-D1DE-482A-9374-F84D67A88B49}" srcOrd="2" destOrd="0" presId="urn:microsoft.com/office/officeart/2005/8/layout/vList2"/>
    <dgm:cxn modelId="{717A97F2-0033-42D1-A23C-A6E285EF48B4}" type="presParOf" srcId="{8CE7577D-A27F-46F5-91EA-1F93D04538B3}" destId="{B3FC9F15-192D-49DA-8529-943DCBB04A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AFE35C-7A78-4E2D-B02F-A8612CC4E14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08271973-568E-4D06-B44E-BAC9C21B2DBE}">
      <dgm:prSet phldrT="[Text]"/>
      <dgm:spPr>
        <a:solidFill>
          <a:schemeClr val="accent1">
            <a:hueOff val="0"/>
            <a:satOff val="0"/>
            <a:lumOff val="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sq-AL" dirty="0" smtClean="0"/>
            <a:t>Nën</a:t>
          </a:r>
        </a:p>
        <a:p>
          <a:r>
            <a:rPr lang="sq-AL" dirty="0" smtClean="0"/>
            <a:t>0.03 % C</a:t>
          </a:r>
          <a:endParaRPr lang="en-US" dirty="0"/>
        </a:p>
      </dgm:t>
    </dgm:pt>
    <dgm:pt modelId="{C3909B06-8743-4879-B83A-231493E5EBF0}" type="parTrans" cxnId="{6D6FECAC-058E-4640-8C9C-1CD649BA5D0B}">
      <dgm:prSet/>
      <dgm:spPr/>
      <dgm:t>
        <a:bodyPr/>
        <a:lstStyle/>
        <a:p>
          <a:endParaRPr lang="en-US"/>
        </a:p>
      </dgm:t>
    </dgm:pt>
    <dgm:pt modelId="{B58CA871-1F5E-4620-A72D-C74AB1A88681}" type="sibTrans" cxnId="{6D6FECAC-058E-4640-8C9C-1CD649BA5D0B}">
      <dgm:prSet/>
      <dgm:spPr/>
      <dgm:t>
        <a:bodyPr/>
        <a:lstStyle/>
        <a:p>
          <a:endParaRPr lang="en-US"/>
        </a:p>
      </dgm:t>
    </dgm:pt>
    <dgm:pt modelId="{0E5FED79-0DCF-4D76-9033-18272366E7BA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sq-AL" dirty="0" smtClean="0"/>
            <a:t>Ti</a:t>
          </a:r>
          <a:endParaRPr lang="en-US" dirty="0"/>
        </a:p>
      </dgm:t>
    </dgm:pt>
    <dgm:pt modelId="{7A002260-88E9-4735-8C27-B25CCE2D9A14}" type="parTrans" cxnId="{08892F1F-DF81-4C76-A3CA-1C155495B8A4}">
      <dgm:prSet/>
      <dgm:spPr/>
      <dgm:t>
        <a:bodyPr/>
        <a:lstStyle/>
        <a:p>
          <a:endParaRPr lang="en-US"/>
        </a:p>
      </dgm:t>
    </dgm:pt>
    <dgm:pt modelId="{63E2FB74-9F6A-41F6-9FEE-CD285032333B}" type="sibTrans" cxnId="{08892F1F-DF81-4C76-A3CA-1C155495B8A4}">
      <dgm:prSet/>
      <dgm:spPr/>
      <dgm:t>
        <a:bodyPr/>
        <a:lstStyle/>
        <a:p>
          <a:endParaRPr lang="en-US"/>
        </a:p>
      </dgm:t>
    </dgm:pt>
    <dgm:pt modelId="{A237C04D-FD23-43A5-B97E-1AEAC2DB25EE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sq-AL" dirty="0" smtClean="0"/>
            <a:t>Nb</a:t>
          </a:r>
          <a:endParaRPr lang="en-US" dirty="0"/>
        </a:p>
      </dgm:t>
    </dgm:pt>
    <dgm:pt modelId="{481A5CAB-964E-4DC1-A5B0-895CF0D9512F}" type="parTrans" cxnId="{657B0F8F-CC9B-4D9B-8237-688B95DE7D1B}">
      <dgm:prSet/>
      <dgm:spPr/>
      <dgm:t>
        <a:bodyPr/>
        <a:lstStyle/>
        <a:p>
          <a:endParaRPr lang="en-US"/>
        </a:p>
      </dgm:t>
    </dgm:pt>
    <dgm:pt modelId="{7DE00CF7-1AC7-43EF-860D-1F957E438142}" type="sibTrans" cxnId="{657B0F8F-CC9B-4D9B-8237-688B95DE7D1B}">
      <dgm:prSet/>
      <dgm:spPr/>
      <dgm:t>
        <a:bodyPr/>
        <a:lstStyle/>
        <a:p>
          <a:endParaRPr lang="en-US"/>
        </a:p>
      </dgm:t>
    </dgm:pt>
    <dgm:pt modelId="{13044B01-F96F-48D9-9E31-AE7A23AE90DF}" type="pres">
      <dgm:prSet presAssocID="{6EAFE35C-7A78-4E2D-B02F-A8612CC4E14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3ACE94-EB81-4769-9943-594E8D58CD09}" type="pres">
      <dgm:prSet presAssocID="{08271973-568E-4D06-B44E-BAC9C21B2DBE}" presName="pos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32B2D225-87AE-4B9D-806F-9F13AE589E83}" type="pres">
      <dgm:prSet presAssocID="{08271973-568E-4D06-B44E-BAC9C21B2DBE}" presName="vertFlow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13144044-CB0A-4C81-913B-803F607680BB}" type="pres">
      <dgm:prSet presAssocID="{08271973-568E-4D06-B44E-BAC9C21B2DBE}" presName="top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2EC92A79-116B-4B3A-8923-3E24038FA956}" type="pres">
      <dgm:prSet presAssocID="{08271973-568E-4D06-B44E-BAC9C21B2DBE}" presName="first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5282D2B9-3D53-4CC0-90B5-35A1AA549023}" type="pres">
      <dgm:prSet presAssocID="{08271973-568E-4D06-B44E-BAC9C21B2DBE}" presName="firstChild" presStyleLbl="bgAccFollowNode1" presStyleIdx="0" presStyleCnt="2" custScaleX="61307" custScaleY="41487" custLinFactNeighborX="-60825" custLinFactNeighborY="-5621"/>
      <dgm:spPr/>
      <dgm:t>
        <a:bodyPr/>
        <a:lstStyle/>
        <a:p>
          <a:endParaRPr lang="en-US"/>
        </a:p>
      </dgm:t>
    </dgm:pt>
    <dgm:pt modelId="{084D3E43-3A96-4088-B704-F8845AD88FE4}" type="pres">
      <dgm:prSet presAssocID="{08271973-568E-4D06-B44E-BAC9C21B2DB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D5726-9DE0-49D8-AB29-2A34BEF0764A}" type="pres">
      <dgm:prSet presAssocID="{A237C04D-FD23-43A5-B97E-1AEAC2DB25EE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93B74354-C1C5-414B-92D6-86CB049A9EB1}" type="pres">
      <dgm:prSet presAssocID="{A237C04D-FD23-43A5-B97E-1AEAC2DB25EE}" presName="child" presStyleLbl="bgAccFollowNode1" presStyleIdx="1" presStyleCnt="2" custScaleX="63412" custScaleY="41930" custLinFactNeighborX="-59772" custLinFactNeighborY="-240"/>
      <dgm:spPr/>
      <dgm:t>
        <a:bodyPr/>
        <a:lstStyle/>
        <a:p>
          <a:endParaRPr lang="en-US"/>
        </a:p>
      </dgm:t>
    </dgm:pt>
    <dgm:pt modelId="{74221D50-39B7-464F-B550-55727036022C}" type="pres">
      <dgm:prSet presAssocID="{A237C04D-FD23-43A5-B97E-1AEAC2DB25EE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28BFF-C8CB-44BB-A1BB-BBD6F514D015}" type="pres">
      <dgm:prSet presAssocID="{08271973-568E-4D06-B44E-BAC9C21B2DBE}" presName="neg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84691DE2-DA26-4D94-9E7D-28D14F96A389}" type="pres">
      <dgm:prSet presAssocID="{08271973-568E-4D06-B44E-BAC9C21B2DBE}" presName="circle" presStyleLbl="node1" presStyleIdx="0" presStyleCnt="1" custScaleX="122392" custScaleY="82931"/>
      <dgm:spPr/>
      <dgm:t>
        <a:bodyPr/>
        <a:lstStyle/>
        <a:p>
          <a:endParaRPr lang="en-US"/>
        </a:p>
      </dgm:t>
    </dgm:pt>
  </dgm:ptLst>
  <dgm:cxnLst>
    <dgm:cxn modelId="{6F59E2FA-9032-4F50-B124-2BDF15451718}" type="presOf" srcId="{A237C04D-FD23-43A5-B97E-1AEAC2DB25EE}" destId="{93B74354-C1C5-414B-92D6-86CB049A9EB1}" srcOrd="0" destOrd="0" presId="urn:microsoft.com/office/officeart/2005/8/layout/hList9"/>
    <dgm:cxn modelId="{08892F1F-DF81-4C76-A3CA-1C155495B8A4}" srcId="{08271973-568E-4D06-B44E-BAC9C21B2DBE}" destId="{0E5FED79-0DCF-4D76-9033-18272366E7BA}" srcOrd="0" destOrd="0" parTransId="{7A002260-88E9-4735-8C27-B25CCE2D9A14}" sibTransId="{63E2FB74-9F6A-41F6-9FEE-CD285032333B}"/>
    <dgm:cxn modelId="{7482D345-57F5-4A43-93E9-28E4B4DE6469}" type="presOf" srcId="{A237C04D-FD23-43A5-B97E-1AEAC2DB25EE}" destId="{74221D50-39B7-464F-B550-55727036022C}" srcOrd="1" destOrd="0" presId="urn:microsoft.com/office/officeart/2005/8/layout/hList9"/>
    <dgm:cxn modelId="{6D6FECAC-058E-4640-8C9C-1CD649BA5D0B}" srcId="{6EAFE35C-7A78-4E2D-B02F-A8612CC4E145}" destId="{08271973-568E-4D06-B44E-BAC9C21B2DBE}" srcOrd="0" destOrd="0" parTransId="{C3909B06-8743-4879-B83A-231493E5EBF0}" sibTransId="{B58CA871-1F5E-4620-A72D-C74AB1A88681}"/>
    <dgm:cxn modelId="{4B995510-F167-476F-8535-9928AFA09AA3}" type="presOf" srcId="{08271973-568E-4D06-B44E-BAC9C21B2DBE}" destId="{84691DE2-DA26-4D94-9E7D-28D14F96A389}" srcOrd="0" destOrd="0" presId="urn:microsoft.com/office/officeart/2005/8/layout/hList9"/>
    <dgm:cxn modelId="{8C4C5A42-6FEB-4803-B66D-96CD6CB848DC}" type="presOf" srcId="{6EAFE35C-7A78-4E2D-B02F-A8612CC4E145}" destId="{13044B01-F96F-48D9-9E31-AE7A23AE90DF}" srcOrd="0" destOrd="0" presId="urn:microsoft.com/office/officeart/2005/8/layout/hList9"/>
    <dgm:cxn modelId="{89DC878F-022E-431A-98AF-BDC3B4796B04}" type="presOf" srcId="{0E5FED79-0DCF-4D76-9033-18272366E7BA}" destId="{5282D2B9-3D53-4CC0-90B5-35A1AA549023}" srcOrd="0" destOrd="0" presId="urn:microsoft.com/office/officeart/2005/8/layout/hList9"/>
    <dgm:cxn modelId="{668C6A22-E474-4FF1-8AA1-180439EEF296}" type="presOf" srcId="{0E5FED79-0DCF-4D76-9033-18272366E7BA}" destId="{084D3E43-3A96-4088-B704-F8845AD88FE4}" srcOrd="1" destOrd="0" presId="urn:microsoft.com/office/officeart/2005/8/layout/hList9"/>
    <dgm:cxn modelId="{657B0F8F-CC9B-4D9B-8237-688B95DE7D1B}" srcId="{08271973-568E-4D06-B44E-BAC9C21B2DBE}" destId="{A237C04D-FD23-43A5-B97E-1AEAC2DB25EE}" srcOrd="1" destOrd="0" parTransId="{481A5CAB-964E-4DC1-A5B0-895CF0D9512F}" sibTransId="{7DE00CF7-1AC7-43EF-860D-1F957E438142}"/>
    <dgm:cxn modelId="{C2BE0DED-A417-44B4-902C-F140CFF830E0}" type="presParOf" srcId="{13044B01-F96F-48D9-9E31-AE7A23AE90DF}" destId="{103ACE94-EB81-4769-9943-594E8D58CD09}" srcOrd="0" destOrd="0" presId="urn:microsoft.com/office/officeart/2005/8/layout/hList9"/>
    <dgm:cxn modelId="{5877EC36-7C4A-4F71-B58E-A55DE3A93658}" type="presParOf" srcId="{13044B01-F96F-48D9-9E31-AE7A23AE90DF}" destId="{32B2D225-87AE-4B9D-806F-9F13AE589E83}" srcOrd="1" destOrd="0" presId="urn:microsoft.com/office/officeart/2005/8/layout/hList9"/>
    <dgm:cxn modelId="{BEE9EFD8-C287-434C-A589-6EFCF2727B1A}" type="presParOf" srcId="{32B2D225-87AE-4B9D-806F-9F13AE589E83}" destId="{13144044-CB0A-4C81-913B-803F607680BB}" srcOrd="0" destOrd="0" presId="urn:microsoft.com/office/officeart/2005/8/layout/hList9"/>
    <dgm:cxn modelId="{EF78BFF4-3E02-40CD-A47B-ACC5CB6B6F9D}" type="presParOf" srcId="{32B2D225-87AE-4B9D-806F-9F13AE589E83}" destId="{2EC92A79-116B-4B3A-8923-3E24038FA956}" srcOrd="1" destOrd="0" presId="urn:microsoft.com/office/officeart/2005/8/layout/hList9"/>
    <dgm:cxn modelId="{3CFEE526-1CCE-4EF3-BACC-BC1DD2C3D00D}" type="presParOf" srcId="{2EC92A79-116B-4B3A-8923-3E24038FA956}" destId="{5282D2B9-3D53-4CC0-90B5-35A1AA549023}" srcOrd="0" destOrd="0" presId="urn:microsoft.com/office/officeart/2005/8/layout/hList9"/>
    <dgm:cxn modelId="{FA6B35E7-6E76-4B5E-85C3-FE51900F5F78}" type="presParOf" srcId="{2EC92A79-116B-4B3A-8923-3E24038FA956}" destId="{084D3E43-3A96-4088-B704-F8845AD88FE4}" srcOrd="1" destOrd="0" presId="urn:microsoft.com/office/officeart/2005/8/layout/hList9"/>
    <dgm:cxn modelId="{66ACA56F-E4EA-465E-80F8-CDDA6D9BC6E4}" type="presParOf" srcId="{32B2D225-87AE-4B9D-806F-9F13AE589E83}" destId="{180D5726-9DE0-49D8-AB29-2A34BEF0764A}" srcOrd="2" destOrd="0" presId="urn:microsoft.com/office/officeart/2005/8/layout/hList9"/>
    <dgm:cxn modelId="{A49E069A-7236-4474-8172-EAFDEFC70D2C}" type="presParOf" srcId="{180D5726-9DE0-49D8-AB29-2A34BEF0764A}" destId="{93B74354-C1C5-414B-92D6-86CB049A9EB1}" srcOrd="0" destOrd="0" presId="urn:microsoft.com/office/officeart/2005/8/layout/hList9"/>
    <dgm:cxn modelId="{F3718213-BB15-4BAE-AA3D-8F0E18A0E302}" type="presParOf" srcId="{180D5726-9DE0-49D8-AB29-2A34BEF0764A}" destId="{74221D50-39B7-464F-B550-55727036022C}" srcOrd="1" destOrd="0" presId="urn:microsoft.com/office/officeart/2005/8/layout/hList9"/>
    <dgm:cxn modelId="{4D5B4F41-339F-43D4-8A94-99C49C98C5C7}" type="presParOf" srcId="{13044B01-F96F-48D9-9E31-AE7A23AE90DF}" destId="{21028BFF-C8CB-44BB-A1BB-BBD6F514D015}" srcOrd="2" destOrd="0" presId="urn:microsoft.com/office/officeart/2005/8/layout/hList9"/>
    <dgm:cxn modelId="{DAE36864-C1D9-4D9B-98DF-9BE274492799}" type="presParOf" srcId="{13044B01-F96F-48D9-9E31-AE7A23AE90DF}" destId="{84691DE2-DA26-4D94-9E7D-28D14F96A38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C28AFA-D196-41AE-8421-E9FD31F336F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34EAC-F60E-409C-857F-8E81A6465427}">
      <dgm:prSet phldrT="[Text]"/>
      <dgm:spPr>
        <a:solidFill>
          <a:srgbClr val="00B0F0">
            <a:alpha val="29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q-AL" dirty="0" smtClean="0">
              <a:solidFill>
                <a:schemeClr val="bg1"/>
              </a:solidFill>
            </a:rPr>
            <a:t>Në përgjithësi çeliqet ndahen në :</a:t>
          </a:r>
          <a:endParaRPr lang="en-US" dirty="0">
            <a:solidFill>
              <a:schemeClr val="bg1"/>
            </a:solidFill>
          </a:endParaRPr>
        </a:p>
      </dgm:t>
    </dgm:pt>
    <dgm:pt modelId="{061EE8D7-4540-4486-B6E3-8EA83F9469DD}" type="parTrans" cxnId="{24F7F5D8-A8AC-417F-9412-7CBCACFE06D9}">
      <dgm:prSet/>
      <dgm:spPr/>
      <dgm:t>
        <a:bodyPr/>
        <a:lstStyle/>
        <a:p>
          <a:endParaRPr lang="en-US"/>
        </a:p>
      </dgm:t>
    </dgm:pt>
    <dgm:pt modelId="{CDE71F00-B6FD-4E0B-941C-09B8693B779F}" type="sibTrans" cxnId="{24F7F5D8-A8AC-417F-9412-7CBCACFE06D9}">
      <dgm:prSet/>
      <dgm:spPr/>
      <dgm:t>
        <a:bodyPr/>
        <a:lstStyle/>
        <a:p>
          <a:endParaRPr lang="en-US"/>
        </a:p>
      </dgm:t>
    </dgm:pt>
    <dgm:pt modelId="{4D3D19EA-1FF3-47A1-9D19-D625084AC3C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q-AL" dirty="0" smtClean="0"/>
            <a:t>Ferritik </a:t>
          </a:r>
          <a:endParaRPr lang="en-US" dirty="0"/>
        </a:p>
      </dgm:t>
    </dgm:pt>
    <dgm:pt modelId="{F088A7E5-B5FB-4564-8D0B-E39435D679C1}" type="parTrans" cxnId="{56507EF1-47D0-4EB2-9141-5D8D72AD8C1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E3E5D49-0AC6-41DD-AF68-8EFD22706014}" type="sibTrans" cxnId="{56507EF1-47D0-4EB2-9141-5D8D72AD8C11}">
      <dgm:prSet/>
      <dgm:spPr/>
      <dgm:t>
        <a:bodyPr/>
        <a:lstStyle/>
        <a:p>
          <a:endParaRPr lang="en-US"/>
        </a:p>
      </dgm:t>
    </dgm:pt>
    <dgm:pt modelId="{93BB71FE-62E5-4577-9B3F-E6621DB39B3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q-AL" dirty="0" smtClean="0"/>
            <a:t>Martensitik </a:t>
          </a:r>
          <a:endParaRPr lang="en-US" dirty="0"/>
        </a:p>
      </dgm:t>
    </dgm:pt>
    <dgm:pt modelId="{B2F1374B-1D74-4BF4-87B9-E1E46CF9CB9B}" type="parTrans" cxnId="{C398DA1E-FF5C-464C-83BC-2FB2DDC5633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CD62F9F-F192-4708-A9FC-34D7D282581E}" type="sibTrans" cxnId="{C398DA1E-FF5C-464C-83BC-2FB2DDC56334}">
      <dgm:prSet/>
      <dgm:spPr/>
      <dgm:t>
        <a:bodyPr/>
        <a:lstStyle/>
        <a:p>
          <a:endParaRPr lang="en-US"/>
        </a:p>
      </dgm:t>
    </dgm:pt>
    <dgm:pt modelId="{EFC47A80-B5BB-4AE7-9E6F-BBCA73DB8A4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q-AL" dirty="0" smtClean="0"/>
            <a:t>Austenit</a:t>
          </a:r>
          <a:r>
            <a:rPr lang="en-US" dirty="0" err="1" smtClean="0"/>
            <a:t>i</a:t>
          </a:r>
          <a:r>
            <a:rPr lang="sq-AL" dirty="0" smtClean="0"/>
            <a:t>k </a:t>
          </a:r>
          <a:endParaRPr lang="en-US" dirty="0"/>
        </a:p>
      </dgm:t>
    </dgm:pt>
    <dgm:pt modelId="{FB0684C0-A12D-46F2-971C-4BA598B8F723}" type="parTrans" cxnId="{0ED8DF46-937A-4F1F-915D-CADB73A34E2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82BA1BD-D95E-4234-8804-AE5E0CFCB578}" type="sibTrans" cxnId="{0ED8DF46-937A-4F1F-915D-CADB73A34E2A}">
      <dgm:prSet/>
      <dgm:spPr/>
      <dgm:t>
        <a:bodyPr/>
        <a:lstStyle/>
        <a:p>
          <a:endParaRPr lang="en-US"/>
        </a:p>
      </dgm:t>
    </dgm:pt>
    <dgm:pt modelId="{82C5F043-DB72-4E7D-B9B5-4A3B55A94C9D}" type="pres">
      <dgm:prSet presAssocID="{E0C28AFA-D196-41AE-8421-E9FD31F336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D21D84-1B41-40D9-85E9-126E3843CE0D}" type="pres">
      <dgm:prSet presAssocID="{88E34EAC-F60E-409C-857F-8E81A6465427}" presName="root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598C517-764C-4BE2-B250-0D21542D93D8}" type="pres">
      <dgm:prSet presAssocID="{88E34EAC-F60E-409C-857F-8E81A6465427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16F69E4-159C-4B9E-B0C1-44CD2F177D63}" type="pres">
      <dgm:prSet presAssocID="{88E34EAC-F60E-409C-857F-8E81A6465427}" presName="rootText" presStyleLbl="node1" presStyleIdx="0" presStyleCnt="1" custScaleX="131314" custLinFactNeighborX="6253" custLinFactNeighborY="-116"/>
      <dgm:spPr/>
      <dgm:t>
        <a:bodyPr/>
        <a:lstStyle/>
        <a:p>
          <a:endParaRPr lang="en-US"/>
        </a:p>
      </dgm:t>
    </dgm:pt>
    <dgm:pt modelId="{1C65F67A-60B7-45B2-8937-7BCB675736F0}" type="pres">
      <dgm:prSet presAssocID="{88E34EAC-F60E-409C-857F-8E81A6465427}" presName="rootConnector" presStyleLbl="node1" presStyleIdx="0" presStyleCnt="1"/>
      <dgm:spPr/>
      <dgm:t>
        <a:bodyPr/>
        <a:lstStyle/>
        <a:p>
          <a:endParaRPr lang="en-US"/>
        </a:p>
      </dgm:t>
    </dgm:pt>
    <dgm:pt modelId="{DF57EF41-DACD-473D-BB52-7E335F363EF2}" type="pres">
      <dgm:prSet presAssocID="{88E34EAC-F60E-409C-857F-8E81A6465427}" presName="childShap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48E2F05-D3F6-4137-A42B-549F96CA4884}" type="pres">
      <dgm:prSet presAssocID="{FB0684C0-A12D-46F2-971C-4BA598B8F72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A1C13ECE-938C-436D-9DBA-C35A34EAE71D}" type="pres">
      <dgm:prSet presAssocID="{EFC47A80-B5BB-4AE7-9E6F-BBCA73DB8A4F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B74C9-81ED-47CB-BA19-E2510E469CEC}" type="pres">
      <dgm:prSet presAssocID="{F088A7E5-B5FB-4564-8D0B-E39435D679C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8F21874-BB73-427B-AF98-564CB93634ED}" type="pres">
      <dgm:prSet presAssocID="{4D3D19EA-1FF3-47A1-9D19-D625084AC3C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AC99C-8C73-48D3-A91C-1B474257E410}" type="pres">
      <dgm:prSet presAssocID="{B2F1374B-1D74-4BF4-87B9-E1E46CF9CB9B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A47416C-DD41-4A3E-A5CC-4779D68ECCFB}" type="pres">
      <dgm:prSet presAssocID="{93BB71FE-62E5-4577-9B3F-E6621DB39B36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DFD21-B46D-4C70-A6B3-A723EC1DE2D3}" type="presOf" srcId="{93BB71FE-62E5-4577-9B3F-E6621DB39B36}" destId="{FA47416C-DD41-4A3E-A5CC-4779D68ECCFB}" srcOrd="0" destOrd="0" presId="urn:microsoft.com/office/officeart/2005/8/layout/hierarchy3"/>
    <dgm:cxn modelId="{B960CF34-B9B7-479A-A721-88B0776CC6AD}" type="presOf" srcId="{E0C28AFA-D196-41AE-8421-E9FD31F336F8}" destId="{82C5F043-DB72-4E7D-B9B5-4A3B55A94C9D}" srcOrd="0" destOrd="0" presId="urn:microsoft.com/office/officeart/2005/8/layout/hierarchy3"/>
    <dgm:cxn modelId="{0ED8DF46-937A-4F1F-915D-CADB73A34E2A}" srcId="{88E34EAC-F60E-409C-857F-8E81A6465427}" destId="{EFC47A80-B5BB-4AE7-9E6F-BBCA73DB8A4F}" srcOrd="0" destOrd="0" parTransId="{FB0684C0-A12D-46F2-971C-4BA598B8F723}" sibTransId="{482BA1BD-D95E-4234-8804-AE5E0CFCB578}"/>
    <dgm:cxn modelId="{F8F538B4-F93A-4F03-B7D9-5CD26545F0CB}" type="presOf" srcId="{FB0684C0-A12D-46F2-971C-4BA598B8F723}" destId="{148E2F05-D3F6-4137-A42B-549F96CA4884}" srcOrd="0" destOrd="0" presId="urn:microsoft.com/office/officeart/2005/8/layout/hierarchy3"/>
    <dgm:cxn modelId="{C398DA1E-FF5C-464C-83BC-2FB2DDC56334}" srcId="{88E34EAC-F60E-409C-857F-8E81A6465427}" destId="{93BB71FE-62E5-4577-9B3F-E6621DB39B36}" srcOrd="2" destOrd="0" parTransId="{B2F1374B-1D74-4BF4-87B9-E1E46CF9CB9B}" sibTransId="{ECD62F9F-F192-4708-A9FC-34D7D282581E}"/>
    <dgm:cxn modelId="{56507EF1-47D0-4EB2-9141-5D8D72AD8C11}" srcId="{88E34EAC-F60E-409C-857F-8E81A6465427}" destId="{4D3D19EA-1FF3-47A1-9D19-D625084AC3CD}" srcOrd="1" destOrd="0" parTransId="{F088A7E5-B5FB-4564-8D0B-E39435D679C1}" sibTransId="{5E3E5D49-0AC6-41DD-AF68-8EFD22706014}"/>
    <dgm:cxn modelId="{FA742243-0CC0-4A36-AFCA-7FD337156F46}" type="presOf" srcId="{88E34EAC-F60E-409C-857F-8E81A6465427}" destId="{C16F69E4-159C-4B9E-B0C1-44CD2F177D63}" srcOrd="0" destOrd="0" presId="urn:microsoft.com/office/officeart/2005/8/layout/hierarchy3"/>
    <dgm:cxn modelId="{24F7F5D8-A8AC-417F-9412-7CBCACFE06D9}" srcId="{E0C28AFA-D196-41AE-8421-E9FD31F336F8}" destId="{88E34EAC-F60E-409C-857F-8E81A6465427}" srcOrd="0" destOrd="0" parTransId="{061EE8D7-4540-4486-B6E3-8EA83F9469DD}" sibTransId="{CDE71F00-B6FD-4E0B-941C-09B8693B779F}"/>
    <dgm:cxn modelId="{CCB13E50-786F-421B-9E53-F00E18A08611}" type="presOf" srcId="{4D3D19EA-1FF3-47A1-9D19-D625084AC3CD}" destId="{78F21874-BB73-427B-AF98-564CB93634ED}" srcOrd="0" destOrd="0" presId="urn:microsoft.com/office/officeart/2005/8/layout/hierarchy3"/>
    <dgm:cxn modelId="{65212742-2884-4200-92D8-4D580AFFF6B6}" type="presOf" srcId="{EFC47A80-B5BB-4AE7-9E6F-BBCA73DB8A4F}" destId="{A1C13ECE-938C-436D-9DBA-C35A34EAE71D}" srcOrd="0" destOrd="0" presId="urn:microsoft.com/office/officeart/2005/8/layout/hierarchy3"/>
    <dgm:cxn modelId="{796AC05D-CE15-4E85-861F-CC66265EF5B0}" type="presOf" srcId="{88E34EAC-F60E-409C-857F-8E81A6465427}" destId="{1C65F67A-60B7-45B2-8937-7BCB675736F0}" srcOrd="1" destOrd="0" presId="urn:microsoft.com/office/officeart/2005/8/layout/hierarchy3"/>
    <dgm:cxn modelId="{245AB7F0-F428-40DD-ABC5-D721A4E2B6F7}" type="presOf" srcId="{B2F1374B-1D74-4BF4-87B9-E1E46CF9CB9B}" destId="{ED6AC99C-8C73-48D3-A91C-1B474257E410}" srcOrd="0" destOrd="0" presId="urn:microsoft.com/office/officeart/2005/8/layout/hierarchy3"/>
    <dgm:cxn modelId="{D5F1D9D6-C7A7-4C65-8584-15BD46D43B74}" type="presOf" srcId="{F088A7E5-B5FB-4564-8D0B-E39435D679C1}" destId="{77BB74C9-81ED-47CB-BA19-E2510E469CEC}" srcOrd="0" destOrd="0" presId="urn:microsoft.com/office/officeart/2005/8/layout/hierarchy3"/>
    <dgm:cxn modelId="{DA2ED64A-894A-493C-90B6-633C6068C00C}" type="presParOf" srcId="{82C5F043-DB72-4E7D-B9B5-4A3B55A94C9D}" destId="{C8D21D84-1B41-40D9-85E9-126E3843CE0D}" srcOrd="0" destOrd="0" presId="urn:microsoft.com/office/officeart/2005/8/layout/hierarchy3"/>
    <dgm:cxn modelId="{F8C63626-A812-48BB-9B2F-382D1021609B}" type="presParOf" srcId="{C8D21D84-1B41-40D9-85E9-126E3843CE0D}" destId="{8598C517-764C-4BE2-B250-0D21542D93D8}" srcOrd="0" destOrd="0" presId="urn:microsoft.com/office/officeart/2005/8/layout/hierarchy3"/>
    <dgm:cxn modelId="{B1165229-8E34-4385-98BF-B07DBE2B6CA0}" type="presParOf" srcId="{8598C517-764C-4BE2-B250-0D21542D93D8}" destId="{C16F69E4-159C-4B9E-B0C1-44CD2F177D63}" srcOrd="0" destOrd="0" presId="urn:microsoft.com/office/officeart/2005/8/layout/hierarchy3"/>
    <dgm:cxn modelId="{E7FF7EAE-7275-4FFB-93BF-3CC3F1A7F383}" type="presParOf" srcId="{8598C517-764C-4BE2-B250-0D21542D93D8}" destId="{1C65F67A-60B7-45B2-8937-7BCB675736F0}" srcOrd="1" destOrd="0" presId="urn:microsoft.com/office/officeart/2005/8/layout/hierarchy3"/>
    <dgm:cxn modelId="{0538E15F-92C9-46C5-B33A-96FA086D43EC}" type="presParOf" srcId="{C8D21D84-1B41-40D9-85E9-126E3843CE0D}" destId="{DF57EF41-DACD-473D-BB52-7E335F363EF2}" srcOrd="1" destOrd="0" presId="urn:microsoft.com/office/officeart/2005/8/layout/hierarchy3"/>
    <dgm:cxn modelId="{CB6B1A37-9544-4B16-BE13-5A561D36B061}" type="presParOf" srcId="{DF57EF41-DACD-473D-BB52-7E335F363EF2}" destId="{148E2F05-D3F6-4137-A42B-549F96CA4884}" srcOrd="0" destOrd="0" presId="urn:microsoft.com/office/officeart/2005/8/layout/hierarchy3"/>
    <dgm:cxn modelId="{E041E382-E9B6-4252-AC0E-B25CC09320BA}" type="presParOf" srcId="{DF57EF41-DACD-473D-BB52-7E335F363EF2}" destId="{A1C13ECE-938C-436D-9DBA-C35A34EAE71D}" srcOrd="1" destOrd="0" presId="urn:microsoft.com/office/officeart/2005/8/layout/hierarchy3"/>
    <dgm:cxn modelId="{A8DA705A-06DA-4233-9A8C-78E8B58CCC67}" type="presParOf" srcId="{DF57EF41-DACD-473D-BB52-7E335F363EF2}" destId="{77BB74C9-81ED-47CB-BA19-E2510E469CEC}" srcOrd="2" destOrd="0" presId="urn:microsoft.com/office/officeart/2005/8/layout/hierarchy3"/>
    <dgm:cxn modelId="{8161926D-A28E-4B4E-8B76-D317C9A0C74E}" type="presParOf" srcId="{DF57EF41-DACD-473D-BB52-7E335F363EF2}" destId="{78F21874-BB73-427B-AF98-564CB93634ED}" srcOrd="3" destOrd="0" presId="urn:microsoft.com/office/officeart/2005/8/layout/hierarchy3"/>
    <dgm:cxn modelId="{9B081629-0DF5-4565-A06A-D5EE61684149}" type="presParOf" srcId="{DF57EF41-DACD-473D-BB52-7E335F363EF2}" destId="{ED6AC99C-8C73-48D3-A91C-1B474257E410}" srcOrd="4" destOrd="0" presId="urn:microsoft.com/office/officeart/2005/8/layout/hierarchy3"/>
    <dgm:cxn modelId="{59AB8074-2749-4D2C-97C3-EB7EF6FE17EA}" type="presParOf" srcId="{DF57EF41-DACD-473D-BB52-7E335F363EF2}" destId="{FA47416C-DD41-4A3E-A5CC-4779D68ECC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62CAAB-7CB3-4068-B3E6-F96098682B9E}" type="doc">
      <dgm:prSet loTypeId="urn:microsoft.com/office/officeart/2005/8/layout/list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3D7B58D1-B577-4584-8343-ACD00258AAF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q-AL" dirty="0" smtClean="0"/>
            <a:t>Temperaturë max nën kushtet e oksidimit 925 ºC</a:t>
          </a:r>
          <a:endParaRPr lang="en-US" dirty="0"/>
        </a:p>
      </dgm:t>
    </dgm:pt>
    <dgm:pt modelId="{38EB1716-C5F6-46E9-9AFE-55052C7C4355}" type="parTrans" cxnId="{DDEE6D3F-EE1B-4D1C-AF4D-9740FBED7BA2}">
      <dgm:prSet/>
      <dgm:spPr/>
      <dgm:t>
        <a:bodyPr/>
        <a:lstStyle/>
        <a:p>
          <a:endParaRPr lang="en-US"/>
        </a:p>
      </dgm:t>
    </dgm:pt>
    <dgm:pt modelId="{9C40F2D0-851A-4A46-842A-9A56B20C08B4}" type="sibTrans" cxnId="{DDEE6D3F-EE1B-4D1C-AF4D-9740FBED7BA2}">
      <dgm:prSet/>
      <dgm:spPr/>
      <dgm:t>
        <a:bodyPr/>
        <a:lstStyle/>
        <a:p>
          <a:endParaRPr lang="en-US"/>
        </a:p>
      </dgm:t>
    </dgm:pt>
    <dgm:pt modelId="{4DA984CF-8799-453D-9790-19AF9803D95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q-AL" dirty="0" smtClean="0"/>
            <a:t>Të përshtatshëm për përqëndrime të ulëta të ac. reduktuese</a:t>
          </a:r>
          <a:endParaRPr lang="en-US" dirty="0"/>
        </a:p>
      </dgm:t>
    </dgm:pt>
    <dgm:pt modelId="{0820EE5C-7DBE-4FC1-A9E7-EE5D2A1F0DA5}" type="parTrans" cxnId="{C137EE0E-6FD1-42EA-B729-492D79F7783E}">
      <dgm:prSet/>
      <dgm:spPr/>
      <dgm:t>
        <a:bodyPr/>
        <a:lstStyle/>
        <a:p>
          <a:endParaRPr lang="en-US"/>
        </a:p>
      </dgm:t>
    </dgm:pt>
    <dgm:pt modelId="{6E43C83C-EFBE-46AA-BA77-2AC2A476ADCC}" type="sibTrans" cxnId="{C137EE0E-6FD1-42EA-B729-492D79F7783E}">
      <dgm:prSet/>
      <dgm:spPr/>
      <dgm:t>
        <a:bodyPr/>
        <a:lstStyle/>
        <a:p>
          <a:endParaRPr lang="en-US"/>
        </a:p>
      </dgm:t>
    </dgm:pt>
    <dgm:pt modelId="{EE7836AD-24D4-4EBE-8ADF-5FD857551FD2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q-AL" dirty="0" smtClean="0"/>
            <a:t>Jonet kloride mund të shkatërojnë sipërfaqen pasive</a:t>
          </a:r>
          <a:endParaRPr lang="en-US" dirty="0"/>
        </a:p>
      </dgm:t>
    </dgm:pt>
    <dgm:pt modelId="{42ECF2EC-6D3F-49C7-868F-6AA15A3907CF}" type="parTrans" cxnId="{8FC4BCE3-AE51-443E-83C0-4F52437DD5FC}">
      <dgm:prSet/>
      <dgm:spPr/>
      <dgm:t>
        <a:bodyPr/>
        <a:lstStyle/>
        <a:p>
          <a:endParaRPr lang="en-US"/>
        </a:p>
      </dgm:t>
    </dgm:pt>
    <dgm:pt modelId="{46894735-EF6A-4322-9082-790481E63833}" type="sibTrans" cxnId="{8FC4BCE3-AE51-443E-83C0-4F52437DD5FC}">
      <dgm:prSet/>
      <dgm:spPr/>
      <dgm:t>
        <a:bodyPr/>
        <a:lstStyle/>
        <a:p>
          <a:endParaRPr lang="en-US"/>
        </a:p>
      </dgm:t>
    </dgm:pt>
    <dgm:pt modelId="{AD8AE65C-6F57-44A4-8712-7B5B28E4DAC0}" type="pres">
      <dgm:prSet presAssocID="{9662CAAB-7CB3-4068-B3E6-F96098682B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08E7B-C666-4DFA-9443-77FC2CD02064}" type="pres">
      <dgm:prSet presAssocID="{3D7B58D1-B577-4584-8343-ACD00258AAF9}" presName="parentLin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23D4A24-AE8D-4E33-A4F3-AAC9990B811B}" type="pres">
      <dgm:prSet presAssocID="{3D7B58D1-B577-4584-8343-ACD00258AAF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B860B45-B443-480B-950E-4E3251C2AA05}" type="pres">
      <dgm:prSet presAssocID="{3D7B58D1-B577-4584-8343-ACD00258AAF9}" presName="parentText" presStyleLbl="node1" presStyleIdx="0" presStyleCnt="3" custScaleX="128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66A35-D247-4716-A1AB-65D57BE6FA35}" type="pres">
      <dgm:prSet presAssocID="{3D7B58D1-B577-4584-8343-ACD00258AAF9}" presName="negativeSpac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6E248B5-A38E-47EB-94E9-0B997FF4D1FD}" type="pres">
      <dgm:prSet presAssocID="{3D7B58D1-B577-4584-8343-ACD00258AAF9}" presName="childText" presStyleLbl="conFgAcc1" presStyleIdx="0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85303BE-F4AD-42E6-9387-35054C0DF93C}" type="pres">
      <dgm:prSet presAssocID="{9C40F2D0-851A-4A46-842A-9A56B20C08B4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C89BA3F-FD0A-4863-882A-B1C76822A415}" type="pres">
      <dgm:prSet presAssocID="{4DA984CF-8799-453D-9790-19AF9803D95A}" presName="parentLin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659D61B-8E2C-45B3-8FEB-AF868F09C6C6}" type="pres">
      <dgm:prSet presAssocID="{4DA984CF-8799-453D-9790-19AF9803D95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E70C6B1-F4F4-4DA4-A812-D834DD6ADF72}" type="pres">
      <dgm:prSet presAssocID="{4DA984CF-8799-453D-9790-19AF9803D95A}" presName="parentText" presStyleLbl="node1" presStyleIdx="1" presStyleCnt="3" custScaleX="1320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CED68-6061-4FE4-9C78-CDC03FA38CC8}" type="pres">
      <dgm:prSet presAssocID="{4DA984CF-8799-453D-9790-19AF9803D95A}" presName="negativeSpac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B23C2B4-A165-4D29-9612-21452B845275}" type="pres">
      <dgm:prSet presAssocID="{4DA984CF-8799-453D-9790-19AF9803D95A}" presName="childText" presStyleLbl="conFgAcc1" presStyleIdx="1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63ED460-0CBF-422A-AE1F-1BF51301C9DB}" type="pres">
      <dgm:prSet presAssocID="{6E43C83C-EFBE-46AA-BA77-2AC2A476ADCC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0E186B7-6258-4943-94F7-562F4AA0583F}" type="pres">
      <dgm:prSet presAssocID="{EE7836AD-24D4-4EBE-8ADF-5FD857551FD2}" presName="parentLin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A930A24-5B20-485B-83CA-40B3515A69CB}" type="pres">
      <dgm:prSet presAssocID="{EE7836AD-24D4-4EBE-8ADF-5FD857551FD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5201779-EDF1-4310-8658-B882F54B7E63}" type="pres">
      <dgm:prSet presAssocID="{EE7836AD-24D4-4EBE-8ADF-5FD857551FD2}" presName="parentText" presStyleLbl="node1" presStyleIdx="2" presStyleCnt="3" custScaleX="1280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69735-F119-45C6-8A02-22AE7B509615}" type="pres">
      <dgm:prSet presAssocID="{EE7836AD-24D4-4EBE-8ADF-5FD857551FD2}" presName="negativeSpac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3BAC1E7-8928-4CE1-9673-41C1546B70C5}" type="pres">
      <dgm:prSet presAssocID="{EE7836AD-24D4-4EBE-8ADF-5FD857551FD2}" presName="childText" presStyleLbl="conFgAcc1" presStyleIdx="2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</dgm:ptLst>
  <dgm:cxnLst>
    <dgm:cxn modelId="{0C7E36F0-6154-4CA8-940C-832AAAB9212C}" type="presOf" srcId="{3D7B58D1-B577-4584-8343-ACD00258AAF9}" destId="{CB860B45-B443-480B-950E-4E3251C2AA05}" srcOrd="1" destOrd="0" presId="urn:microsoft.com/office/officeart/2005/8/layout/list1"/>
    <dgm:cxn modelId="{2CDF6896-B1DC-4319-88E3-5CFDC16348F0}" type="presOf" srcId="{EE7836AD-24D4-4EBE-8ADF-5FD857551FD2}" destId="{B5201779-EDF1-4310-8658-B882F54B7E63}" srcOrd="1" destOrd="0" presId="urn:microsoft.com/office/officeart/2005/8/layout/list1"/>
    <dgm:cxn modelId="{28F0203C-B945-460D-A988-5E0BA94023D1}" type="presOf" srcId="{3D7B58D1-B577-4584-8343-ACD00258AAF9}" destId="{223D4A24-AE8D-4E33-A4F3-AAC9990B811B}" srcOrd="0" destOrd="0" presId="urn:microsoft.com/office/officeart/2005/8/layout/list1"/>
    <dgm:cxn modelId="{8FC4BCE3-AE51-443E-83C0-4F52437DD5FC}" srcId="{9662CAAB-7CB3-4068-B3E6-F96098682B9E}" destId="{EE7836AD-24D4-4EBE-8ADF-5FD857551FD2}" srcOrd="2" destOrd="0" parTransId="{42ECF2EC-6D3F-49C7-868F-6AA15A3907CF}" sibTransId="{46894735-EF6A-4322-9082-790481E63833}"/>
    <dgm:cxn modelId="{2AC4EC13-3D6A-41C7-BCC0-9C5E1609D6DA}" type="presOf" srcId="{EE7836AD-24D4-4EBE-8ADF-5FD857551FD2}" destId="{5A930A24-5B20-485B-83CA-40B3515A69CB}" srcOrd="0" destOrd="0" presId="urn:microsoft.com/office/officeart/2005/8/layout/list1"/>
    <dgm:cxn modelId="{AA87AE97-92A5-41B0-BCA1-6A72B2F1F20F}" type="presOf" srcId="{4DA984CF-8799-453D-9790-19AF9803D95A}" destId="{5659D61B-8E2C-45B3-8FEB-AF868F09C6C6}" srcOrd="0" destOrd="0" presId="urn:microsoft.com/office/officeart/2005/8/layout/list1"/>
    <dgm:cxn modelId="{6EF369BE-4AF8-4AD7-9948-D0918EF5F605}" type="presOf" srcId="{4DA984CF-8799-453D-9790-19AF9803D95A}" destId="{9E70C6B1-F4F4-4DA4-A812-D834DD6ADF72}" srcOrd="1" destOrd="0" presId="urn:microsoft.com/office/officeart/2005/8/layout/list1"/>
    <dgm:cxn modelId="{39C944C4-DE51-46EA-AD59-0017D84AEC45}" type="presOf" srcId="{9662CAAB-7CB3-4068-B3E6-F96098682B9E}" destId="{AD8AE65C-6F57-44A4-8712-7B5B28E4DAC0}" srcOrd="0" destOrd="0" presId="urn:microsoft.com/office/officeart/2005/8/layout/list1"/>
    <dgm:cxn modelId="{C137EE0E-6FD1-42EA-B729-492D79F7783E}" srcId="{9662CAAB-7CB3-4068-B3E6-F96098682B9E}" destId="{4DA984CF-8799-453D-9790-19AF9803D95A}" srcOrd="1" destOrd="0" parTransId="{0820EE5C-7DBE-4FC1-A9E7-EE5D2A1F0DA5}" sibTransId="{6E43C83C-EFBE-46AA-BA77-2AC2A476ADCC}"/>
    <dgm:cxn modelId="{DDEE6D3F-EE1B-4D1C-AF4D-9740FBED7BA2}" srcId="{9662CAAB-7CB3-4068-B3E6-F96098682B9E}" destId="{3D7B58D1-B577-4584-8343-ACD00258AAF9}" srcOrd="0" destOrd="0" parTransId="{38EB1716-C5F6-46E9-9AFE-55052C7C4355}" sibTransId="{9C40F2D0-851A-4A46-842A-9A56B20C08B4}"/>
    <dgm:cxn modelId="{85C3E1F1-D2A9-435B-9198-FA06987DEC24}" type="presParOf" srcId="{AD8AE65C-6F57-44A4-8712-7B5B28E4DAC0}" destId="{02708E7B-C666-4DFA-9443-77FC2CD02064}" srcOrd="0" destOrd="0" presId="urn:microsoft.com/office/officeart/2005/8/layout/list1"/>
    <dgm:cxn modelId="{F0CED4FA-7EE8-43D2-8C7D-AE009AB5E58D}" type="presParOf" srcId="{02708E7B-C666-4DFA-9443-77FC2CD02064}" destId="{223D4A24-AE8D-4E33-A4F3-AAC9990B811B}" srcOrd="0" destOrd="0" presId="urn:microsoft.com/office/officeart/2005/8/layout/list1"/>
    <dgm:cxn modelId="{A8054568-1FD4-402E-93AC-03296F61458E}" type="presParOf" srcId="{02708E7B-C666-4DFA-9443-77FC2CD02064}" destId="{CB860B45-B443-480B-950E-4E3251C2AA05}" srcOrd="1" destOrd="0" presId="urn:microsoft.com/office/officeart/2005/8/layout/list1"/>
    <dgm:cxn modelId="{59117C97-534A-45B9-B6D8-5C02B1B593EC}" type="presParOf" srcId="{AD8AE65C-6F57-44A4-8712-7B5B28E4DAC0}" destId="{D8366A35-D247-4716-A1AB-65D57BE6FA35}" srcOrd="1" destOrd="0" presId="urn:microsoft.com/office/officeart/2005/8/layout/list1"/>
    <dgm:cxn modelId="{CFC89F2C-9EF4-422D-BDF5-C8A4F761245F}" type="presParOf" srcId="{AD8AE65C-6F57-44A4-8712-7B5B28E4DAC0}" destId="{26E248B5-A38E-47EB-94E9-0B997FF4D1FD}" srcOrd="2" destOrd="0" presId="urn:microsoft.com/office/officeart/2005/8/layout/list1"/>
    <dgm:cxn modelId="{585EFE7D-3790-4329-986C-14282757D965}" type="presParOf" srcId="{AD8AE65C-6F57-44A4-8712-7B5B28E4DAC0}" destId="{385303BE-F4AD-42E6-9387-35054C0DF93C}" srcOrd="3" destOrd="0" presId="urn:microsoft.com/office/officeart/2005/8/layout/list1"/>
    <dgm:cxn modelId="{4EE680A1-779B-486D-939C-A0CED52F1E8E}" type="presParOf" srcId="{AD8AE65C-6F57-44A4-8712-7B5B28E4DAC0}" destId="{4C89BA3F-FD0A-4863-882A-B1C76822A415}" srcOrd="4" destOrd="0" presId="urn:microsoft.com/office/officeart/2005/8/layout/list1"/>
    <dgm:cxn modelId="{9D602E19-FDCD-4F21-BA0D-AB263ADA6C20}" type="presParOf" srcId="{4C89BA3F-FD0A-4863-882A-B1C76822A415}" destId="{5659D61B-8E2C-45B3-8FEB-AF868F09C6C6}" srcOrd="0" destOrd="0" presId="urn:microsoft.com/office/officeart/2005/8/layout/list1"/>
    <dgm:cxn modelId="{DF67266F-B386-4813-AADC-9C1DACB37CBC}" type="presParOf" srcId="{4C89BA3F-FD0A-4863-882A-B1C76822A415}" destId="{9E70C6B1-F4F4-4DA4-A812-D834DD6ADF72}" srcOrd="1" destOrd="0" presId="urn:microsoft.com/office/officeart/2005/8/layout/list1"/>
    <dgm:cxn modelId="{51BDDD45-192C-433A-9D69-106990977869}" type="presParOf" srcId="{AD8AE65C-6F57-44A4-8712-7B5B28E4DAC0}" destId="{ECECED68-6061-4FE4-9C78-CDC03FA38CC8}" srcOrd="5" destOrd="0" presId="urn:microsoft.com/office/officeart/2005/8/layout/list1"/>
    <dgm:cxn modelId="{E30DFD97-93F5-40BB-A9B4-ECCDB22E35B9}" type="presParOf" srcId="{AD8AE65C-6F57-44A4-8712-7B5B28E4DAC0}" destId="{FB23C2B4-A165-4D29-9612-21452B845275}" srcOrd="6" destOrd="0" presId="urn:microsoft.com/office/officeart/2005/8/layout/list1"/>
    <dgm:cxn modelId="{11648F68-D7D9-45FB-AD24-D13EC3D2F41E}" type="presParOf" srcId="{AD8AE65C-6F57-44A4-8712-7B5B28E4DAC0}" destId="{F63ED460-0CBF-422A-AE1F-1BF51301C9DB}" srcOrd="7" destOrd="0" presId="urn:microsoft.com/office/officeart/2005/8/layout/list1"/>
    <dgm:cxn modelId="{8E921025-10BE-41A7-BBD2-5C11FA116520}" type="presParOf" srcId="{AD8AE65C-6F57-44A4-8712-7B5B28E4DAC0}" destId="{70E186B7-6258-4943-94F7-562F4AA0583F}" srcOrd="8" destOrd="0" presId="urn:microsoft.com/office/officeart/2005/8/layout/list1"/>
    <dgm:cxn modelId="{7D4A72F0-C2E2-4245-8D35-D48CC9265C6A}" type="presParOf" srcId="{70E186B7-6258-4943-94F7-562F4AA0583F}" destId="{5A930A24-5B20-485B-83CA-40B3515A69CB}" srcOrd="0" destOrd="0" presId="urn:microsoft.com/office/officeart/2005/8/layout/list1"/>
    <dgm:cxn modelId="{E5329F7F-0E78-46C5-8ECA-808938C03D4B}" type="presParOf" srcId="{70E186B7-6258-4943-94F7-562F4AA0583F}" destId="{B5201779-EDF1-4310-8658-B882F54B7E63}" srcOrd="1" destOrd="0" presId="urn:microsoft.com/office/officeart/2005/8/layout/list1"/>
    <dgm:cxn modelId="{843BCAE5-5748-4180-8FB5-372D9B5E1269}" type="presParOf" srcId="{AD8AE65C-6F57-44A4-8712-7B5B28E4DAC0}" destId="{F3969735-F119-45C6-8A02-22AE7B509615}" srcOrd="9" destOrd="0" presId="urn:microsoft.com/office/officeart/2005/8/layout/list1"/>
    <dgm:cxn modelId="{B6ED48D3-EAB9-4AE9-840A-B908BA685866}" type="presParOf" srcId="{AD8AE65C-6F57-44A4-8712-7B5B28E4DAC0}" destId="{D3BAC1E7-8928-4CE1-9673-41C1546B70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3ED6E-5C14-4E1A-B67A-E1623F3A0AFA}">
      <dsp:nvSpPr>
        <dsp:cNvPr id="0" name=""/>
        <dsp:cNvSpPr/>
      </dsp:nvSpPr>
      <dsp:spPr>
        <a:xfrm>
          <a:off x="761218" y="799831"/>
          <a:ext cx="1618028" cy="471168"/>
        </a:xfrm>
        <a:prstGeom prst="rect">
          <a:avLst/>
        </a:prstGeom>
        <a:solidFill>
          <a:srgbClr val="00B0F0">
            <a:alpha val="20000"/>
          </a:srgb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700" kern="1200" dirty="0" smtClean="0"/>
            <a:t>Çeliku - CrNi</a:t>
          </a:r>
          <a:endParaRPr lang="en-US" sz="1700" kern="1200" dirty="0"/>
        </a:p>
      </dsp:txBody>
      <dsp:txXfrm>
        <a:off x="1020103" y="799831"/>
        <a:ext cx="1359144" cy="471168"/>
      </dsp:txXfrm>
    </dsp:sp>
    <dsp:sp modelId="{7877F4E6-D2F1-400C-8D49-F41B8C366C50}">
      <dsp:nvSpPr>
        <dsp:cNvPr id="0" name=""/>
        <dsp:cNvSpPr/>
      </dsp:nvSpPr>
      <dsp:spPr>
        <a:xfrm>
          <a:off x="761218" y="1271000"/>
          <a:ext cx="1618028" cy="503782"/>
        </a:xfrm>
        <a:prstGeom prst="rect">
          <a:avLst/>
        </a:prstGeom>
        <a:solidFill>
          <a:srgbClr val="00B0F0">
            <a:alpha val="19000"/>
          </a:srgb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700" kern="1200" dirty="0" smtClean="0"/>
            <a:t>“NIROSTA”</a:t>
          </a:r>
          <a:endParaRPr lang="en-US" sz="1700" kern="1200" dirty="0"/>
        </a:p>
      </dsp:txBody>
      <dsp:txXfrm>
        <a:off x="1020103" y="1271000"/>
        <a:ext cx="1359144" cy="503782"/>
      </dsp:txXfrm>
    </dsp:sp>
    <dsp:sp modelId="{308952A7-929B-429E-996A-81571F99A67F}">
      <dsp:nvSpPr>
        <dsp:cNvPr id="0" name=""/>
        <dsp:cNvSpPr/>
      </dsp:nvSpPr>
      <dsp:spPr>
        <a:xfrm>
          <a:off x="138482" y="388442"/>
          <a:ext cx="856897" cy="764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V2A</a:t>
          </a:r>
          <a:endParaRPr lang="en-US" sz="2000" kern="1200" dirty="0"/>
        </a:p>
      </dsp:txBody>
      <dsp:txXfrm>
        <a:off x="138482" y="388442"/>
        <a:ext cx="856897" cy="764723"/>
      </dsp:txXfrm>
    </dsp:sp>
    <dsp:sp modelId="{DBA944D5-C240-41BE-BD04-99D153D4789C}">
      <dsp:nvSpPr>
        <dsp:cNvPr id="0" name=""/>
        <dsp:cNvSpPr/>
      </dsp:nvSpPr>
      <dsp:spPr>
        <a:xfrm>
          <a:off x="3225182" y="788208"/>
          <a:ext cx="2009121" cy="681919"/>
        </a:xfrm>
        <a:prstGeom prst="rect">
          <a:avLst/>
        </a:prstGeom>
        <a:solidFill>
          <a:srgbClr val="00B0F0">
            <a:alpha val="21000"/>
          </a:srgb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700" kern="1200" dirty="0" smtClean="0"/>
            <a:t>Çeliku - CrNiMo</a:t>
          </a:r>
          <a:endParaRPr lang="en-US" sz="1700" kern="1200" dirty="0"/>
        </a:p>
      </dsp:txBody>
      <dsp:txXfrm>
        <a:off x="3546642" y="788208"/>
        <a:ext cx="1687661" cy="681919"/>
      </dsp:txXfrm>
    </dsp:sp>
    <dsp:sp modelId="{0F51B3E0-395A-446A-B3E7-8491B5765001}">
      <dsp:nvSpPr>
        <dsp:cNvPr id="0" name=""/>
        <dsp:cNvSpPr/>
      </dsp:nvSpPr>
      <dsp:spPr>
        <a:xfrm>
          <a:off x="2786071" y="357193"/>
          <a:ext cx="819154" cy="825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V4A</a:t>
          </a:r>
          <a:endParaRPr lang="en-US" sz="2000" kern="1200" dirty="0"/>
        </a:p>
      </dsp:txBody>
      <dsp:txXfrm>
        <a:off x="2786071" y="357193"/>
        <a:ext cx="819154" cy="82564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918164-CF18-47D7-B9DC-358D58CA13B0}">
      <dsp:nvSpPr>
        <dsp:cNvPr id="0" name=""/>
        <dsp:cNvSpPr/>
      </dsp:nvSpPr>
      <dsp:spPr>
        <a:xfrm>
          <a:off x="1653" y="265181"/>
          <a:ext cx="888091" cy="444045"/>
        </a:xfrm>
        <a:prstGeom prst="roundRect">
          <a:avLst>
            <a:gd name="adj" fmla="val 10000"/>
          </a:avLst>
        </a:prstGeom>
        <a:solidFill>
          <a:srgbClr val="0000FF">
            <a:alpha val="2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Cr</a:t>
          </a:r>
          <a:endParaRPr lang="en-US" sz="2000" kern="1200" dirty="0"/>
        </a:p>
      </dsp:txBody>
      <dsp:txXfrm>
        <a:off x="1653" y="265181"/>
        <a:ext cx="888091" cy="444045"/>
      </dsp:txXfrm>
    </dsp:sp>
    <dsp:sp modelId="{0BF22550-D992-498A-ACD6-A35641FA9BC5}">
      <dsp:nvSpPr>
        <dsp:cNvPr id="0" name=""/>
        <dsp:cNvSpPr/>
      </dsp:nvSpPr>
      <dsp:spPr>
        <a:xfrm>
          <a:off x="90462" y="709226"/>
          <a:ext cx="120808" cy="297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32"/>
              </a:lnTo>
              <a:lnTo>
                <a:pt x="120808" y="297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F1657-9DF7-49A1-9118-CDB45849506E}">
      <dsp:nvSpPr>
        <dsp:cNvPr id="0" name=""/>
        <dsp:cNvSpPr/>
      </dsp:nvSpPr>
      <dsp:spPr>
        <a:xfrm>
          <a:off x="211271" y="799670"/>
          <a:ext cx="1344655" cy="414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18 – 26 %</a:t>
          </a:r>
          <a:endParaRPr lang="en-US" sz="2000" kern="1200" dirty="0"/>
        </a:p>
      </dsp:txBody>
      <dsp:txXfrm>
        <a:off x="211271" y="799670"/>
        <a:ext cx="1344655" cy="414778"/>
      </dsp:txXfrm>
    </dsp:sp>
    <dsp:sp modelId="{24738BCB-99C0-4FBA-880F-467ACE880B07}">
      <dsp:nvSpPr>
        <dsp:cNvPr id="0" name=""/>
        <dsp:cNvSpPr/>
      </dsp:nvSpPr>
      <dsp:spPr>
        <a:xfrm>
          <a:off x="1568332" y="265181"/>
          <a:ext cx="888091" cy="444045"/>
        </a:xfrm>
        <a:prstGeom prst="roundRect">
          <a:avLst>
            <a:gd name="adj" fmla="val 10000"/>
          </a:avLst>
        </a:prstGeom>
        <a:solidFill>
          <a:srgbClr val="0000FF">
            <a:alpha val="2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Ni</a:t>
          </a:r>
          <a:endParaRPr lang="en-US" sz="2000" kern="1200" dirty="0"/>
        </a:p>
      </dsp:txBody>
      <dsp:txXfrm>
        <a:off x="1568332" y="265181"/>
        <a:ext cx="888091" cy="444045"/>
      </dsp:txXfrm>
    </dsp:sp>
    <dsp:sp modelId="{F7BE935F-0A88-4AEA-B145-97283FA46EE3}">
      <dsp:nvSpPr>
        <dsp:cNvPr id="0" name=""/>
        <dsp:cNvSpPr/>
      </dsp:nvSpPr>
      <dsp:spPr>
        <a:xfrm>
          <a:off x="1611421" y="709226"/>
          <a:ext cx="91440" cy="297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830"/>
              </a:lnTo>
              <a:lnTo>
                <a:pt x="134529" y="297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E4F16-3B56-4269-8E6F-5E9EDBE8B2DC}">
      <dsp:nvSpPr>
        <dsp:cNvPr id="0" name=""/>
        <dsp:cNvSpPr/>
      </dsp:nvSpPr>
      <dsp:spPr>
        <a:xfrm>
          <a:off x="1745950" y="820238"/>
          <a:ext cx="967039" cy="373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4 – 7 %</a:t>
          </a:r>
          <a:endParaRPr lang="en-US" sz="2000" kern="1200" dirty="0"/>
        </a:p>
      </dsp:txBody>
      <dsp:txXfrm>
        <a:off x="1745950" y="820238"/>
        <a:ext cx="967039" cy="37363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627B70-CDB0-4B71-8135-7396B80928A0}">
      <dsp:nvSpPr>
        <dsp:cNvPr id="0" name=""/>
        <dsp:cNvSpPr/>
      </dsp:nvSpPr>
      <dsp:spPr>
        <a:xfrm>
          <a:off x="0" y="71435"/>
          <a:ext cx="1015898" cy="507949"/>
        </a:xfrm>
        <a:prstGeom prst="roundRect">
          <a:avLst>
            <a:gd name="adj" fmla="val 10000"/>
          </a:avLst>
        </a:prstGeom>
        <a:solidFill>
          <a:srgbClr val="0000FF">
            <a:alpha val="3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Mo</a:t>
          </a:r>
          <a:endParaRPr lang="en-US" sz="2000" kern="1200" dirty="0"/>
        </a:p>
      </dsp:txBody>
      <dsp:txXfrm>
        <a:off x="0" y="71435"/>
        <a:ext cx="1015898" cy="507949"/>
      </dsp:txXfrm>
    </dsp:sp>
    <dsp:sp modelId="{F1C469AE-222D-496D-BDC8-6E80FE9E24D4}">
      <dsp:nvSpPr>
        <dsp:cNvPr id="0" name=""/>
        <dsp:cNvSpPr/>
      </dsp:nvSpPr>
      <dsp:spPr>
        <a:xfrm>
          <a:off x="101589" y="579384"/>
          <a:ext cx="101589" cy="309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7"/>
              </a:lnTo>
              <a:lnTo>
                <a:pt x="101589" y="309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20A58-F97A-4C85-9FAD-1322B6F90140}">
      <dsp:nvSpPr>
        <dsp:cNvPr id="0" name=""/>
        <dsp:cNvSpPr/>
      </dsp:nvSpPr>
      <dsp:spPr>
        <a:xfrm>
          <a:off x="203179" y="706371"/>
          <a:ext cx="1082704" cy="36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2 – 3 %</a:t>
          </a:r>
          <a:endParaRPr lang="en-US" sz="2000" kern="1200" dirty="0"/>
        </a:p>
      </dsp:txBody>
      <dsp:txXfrm>
        <a:off x="203179" y="706371"/>
        <a:ext cx="1082704" cy="3652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6FA3B8-2D53-4E31-959F-4D11EDBACB79}">
      <dsp:nvSpPr>
        <dsp:cNvPr id="0" name=""/>
        <dsp:cNvSpPr/>
      </dsp:nvSpPr>
      <dsp:spPr>
        <a:xfrm>
          <a:off x="418" y="96903"/>
          <a:ext cx="958866" cy="479433"/>
        </a:xfrm>
        <a:prstGeom prst="roundRect">
          <a:avLst>
            <a:gd name="adj" fmla="val 10000"/>
          </a:avLst>
        </a:prstGeom>
        <a:solidFill>
          <a:srgbClr val="00B0F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kern="1200" dirty="0" smtClean="0">
              <a:latin typeface="Times New Roman" pitchFamily="18" charset="0"/>
              <a:cs typeface="Times New Roman" pitchFamily="18" charset="0"/>
            </a:rPr>
            <a:t>Cr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" y="96903"/>
        <a:ext cx="958866" cy="479433"/>
      </dsp:txXfrm>
    </dsp:sp>
    <dsp:sp modelId="{4E21E73A-F72E-44B1-A850-B0D87890ACDA}">
      <dsp:nvSpPr>
        <dsp:cNvPr id="0" name=""/>
        <dsp:cNvSpPr/>
      </dsp:nvSpPr>
      <dsp:spPr>
        <a:xfrm>
          <a:off x="96304" y="576336"/>
          <a:ext cx="95886" cy="366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251"/>
              </a:lnTo>
              <a:lnTo>
                <a:pt x="95886" y="366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3B4D-52D9-40F5-B3B8-1622BAB7F65D}">
      <dsp:nvSpPr>
        <dsp:cNvPr id="0" name=""/>
        <dsp:cNvSpPr/>
      </dsp:nvSpPr>
      <dsp:spPr>
        <a:xfrm>
          <a:off x="192191" y="696195"/>
          <a:ext cx="768420" cy="49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q-AL" sz="18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16 %</a:t>
          </a:r>
          <a:endParaRPr lang="en-US" sz="18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191" y="696195"/>
        <a:ext cx="768420" cy="492785"/>
      </dsp:txXfrm>
    </dsp:sp>
    <dsp:sp modelId="{27D1BA39-C89C-47F5-857C-F5F57E798EED}">
      <dsp:nvSpPr>
        <dsp:cNvPr id="0" name=""/>
        <dsp:cNvSpPr/>
      </dsp:nvSpPr>
      <dsp:spPr>
        <a:xfrm>
          <a:off x="1199001" y="96903"/>
          <a:ext cx="958866" cy="479433"/>
        </a:xfrm>
        <a:prstGeom prst="roundRect">
          <a:avLst>
            <a:gd name="adj" fmla="val 10000"/>
          </a:avLst>
        </a:prstGeom>
        <a:solidFill>
          <a:srgbClr val="00B0F0">
            <a:alpha val="3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Ni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99001" y="96903"/>
        <a:ext cx="958866" cy="479433"/>
      </dsp:txXfrm>
    </dsp:sp>
    <dsp:sp modelId="{E8B8FA76-96FC-4268-8267-C52CAF5D1133}">
      <dsp:nvSpPr>
        <dsp:cNvPr id="0" name=""/>
        <dsp:cNvSpPr/>
      </dsp:nvSpPr>
      <dsp:spPr>
        <a:xfrm>
          <a:off x="1294888" y="576336"/>
          <a:ext cx="95886" cy="35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75"/>
              </a:lnTo>
              <a:lnTo>
                <a:pt x="95886" y="359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ED3F7-C54A-4891-B787-EBE35F8A230D}">
      <dsp:nvSpPr>
        <dsp:cNvPr id="0" name=""/>
        <dsp:cNvSpPr/>
      </dsp:nvSpPr>
      <dsp:spPr>
        <a:xfrm>
          <a:off x="1390774" y="696195"/>
          <a:ext cx="767093" cy="479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8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8 </a:t>
          </a:r>
          <a:r>
            <a:rPr lang="sq-AL" sz="18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en-US" sz="18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0774" y="696195"/>
        <a:ext cx="767093" cy="479433"/>
      </dsp:txXfrm>
    </dsp:sp>
    <dsp:sp modelId="{9E4B2DAC-77D3-43EC-A341-C0677F2D8F15}">
      <dsp:nvSpPr>
        <dsp:cNvPr id="0" name=""/>
        <dsp:cNvSpPr/>
      </dsp:nvSpPr>
      <dsp:spPr>
        <a:xfrm>
          <a:off x="2397584" y="96903"/>
          <a:ext cx="958866" cy="479433"/>
        </a:xfrm>
        <a:prstGeom prst="roundRect">
          <a:avLst>
            <a:gd name="adj" fmla="val 10000"/>
          </a:avLst>
        </a:prstGeom>
        <a:solidFill>
          <a:srgbClr val="00B0F0">
            <a:alpha val="3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97584" y="96903"/>
        <a:ext cx="958866" cy="479433"/>
      </dsp:txXfrm>
    </dsp:sp>
    <dsp:sp modelId="{6997FD65-05C1-4704-8F04-8D068AA14A3C}">
      <dsp:nvSpPr>
        <dsp:cNvPr id="0" name=""/>
        <dsp:cNvSpPr/>
      </dsp:nvSpPr>
      <dsp:spPr>
        <a:xfrm>
          <a:off x="2493471" y="576336"/>
          <a:ext cx="95886" cy="366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248"/>
              </a:lnTo>
              <a:lnTo>
                <a:pt x="95886" y="366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C525E-9A1D-4087-B88E-ADAD96DBC398}">
      <dsp:nvSpPr>
        <dsp:cNvPr id="0" name=""/>
        <dsp:cNvSpPr/>
      </dsp:nvSpPr>
      <dsp:spPr>
        <a:xfrm>
          <a:off x="2589358" y="696195"/>
          <a:ext cx="910685" cy="492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Sasi të vogël</a:t>
          </a:r>
          <a:endParaRPr lang="en-US" sz="16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89358" y="696195"/>
        <a:ext cx="910685" cy="49278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D2E4D3-EB4B-4E8C-9A31-4805BB257E66}">
      <dsp:nvSpPr>
        <dsp:cNvPr id="0" name=""/>
        <dsp:cNvSpPr/>
      </dsp:nvSpPr>
      <dsp:spPr>
        <a:xfrm>
          <a:off x="0" y="0"/>
          <a:ext cx="6604000" cy="376949"/>
        </a:xfrm>
        <a:prstGeom prst="roundRect">
          <a:avLst/>
        </a:prstGeom>
        <a:solidFill>
          <a:srgbClr val="00B0F0">
            <a:alpha val="29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Çeliku austenitik ka përdorim të gjërë për arsye :</a:t>
          </a:r>
          <a:endParaRPr lang="en-US" sz="1600" kern="1200" dirty="0"/>
        </a:p>
      </dsp:txBody>
      <dsp:txXfrm>
        <a:off x="0" y="0"/>
        <a:ext cx="6604000" cy="376949"/>
      </dsp:txXfrm>
    </dsp:sp>
    <dsp:sp modelId="{4D1B3DE3-3F07-426F-BA70-06BAF4D2A7BD}">
      <dsp:nvSpPr>
        <dsp:cNvPr id="0" name=""/>
        <dsp:cNvSpPr/>
      </dsp:nvSpPr>
      <dsp:spPr>
        <a:xfrm>
          <a:off x="0" y="436092"/>
          <a:ext cx="6604000" cy="1076400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67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1600" kern="1200" dirty="0" smtClean="0"/>
            <a:t>Veti të shkëlqyera të rezistencës ndaj korrozionit ndërkokrrizor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1600" kern="1200" dirty="0" smtClean="0"/>
            <a:t>Aftësi shum </a:t>
          </a:r>
          <a:r>
            <a:rPr lang="en-US" sz="1600" kern="1200" dirty="0" smtClean="0"/>
            <a:t>t</a:t>
          </a:r>
          <a:r>
            <a:rPr lang="sq-AL" sz="1600" kern="1200" dirty="0" smtClean="0"/>
            <a:t>ë mirë për deformim në të ftohtë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1600" kern="1200" dirty="0" smtClean="0"/>
            <a:t>Aftësi të mira në tërheqje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1600" kern="1200" dirty="0" smtClean="0"/>
            <a:t>Aftësi e mirë në saldim</a:t>
          </a:r>
          <a:endParaRPr lang="en-US" sz="1600" kern="1200" dirty="0"/>
        </a:p>
      </dsp:txBody>
      <dsp:txXfrm>
        <a:off x="0" y="436092"/>
        <a:ext cx="6604000" cy="10764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FAA25C-5A95-4261-BF78-8789A0B64C13}">
      <dsp:nvSpPr>
        <dsp:cNvPr id="0" name=""/>
        <dsp:cNvSpPr/>
      </dsp:nvSpPr>
      <dsp:spPr>
        <a:xfrm>
          <a:off x="0" y="304664"/>
          <a:ext cx="564360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A7355-7C3B-4C20-81BB-7483602C13E5}">
      <dsp:nvSpPr>
        <dsp:cNvPr id="0" name=""/>
        <dsp:cNvSpPr/>
      </dsp:nvSpPr>
      <dsp:spPr>
        <a:xfrm>
          <a:off x="282180" y="127544"/>
          <a:ext cx="3950521" cy="3542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Në industrinë kimike</a:t>
          </a:r>
          <a:endParaRPr lang="en-US" sz="1200" kern="1200" dirty="0"/>
        </a:p>
      </dsp:txBody>
      <dsp:txXfrm>
        <a:off x="282180" y="127544"/>
        <a:ext cx="3950521" cy="354240"/>
      </dsp:txXfrm>
    </dsp:sp>
    <dsp:sp modelId="{1059A466-CA20-41A9-8E07-12C23A4D6B87}">
      <dsp:nvSpPr>
        <dsp:cNvPr id="0" name=""/>
        <dsp:cNvSpPr/>
      </dsp:nvSpPr>
      <dsp:spPr>
        <a:xfrm>
          <a:off x="0" y="848984"/>
          <a:ext cx="564360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C3AE5-379B-46AB-BFCD-01A2348E6793}">
      <dsp:nvSpPr>
        <dsp:cNvPr id="0" name=""/>
        <dsp:cNvSpPr/>
      </dsp:nvSpPr>
      <dsp:spPr>
        <a:xfrm>
          <a:off x="282180" y="671864"/>
          <a:ext cx="3950521" cy="3542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Si material për prerje</a:t>
          </a:r>
          <a:endParaRPr lang="en-US" sz="1200" kern="1200" dirty="0"/>
        </a:p>
      </dsp:txBody>
      <dsp:txXfrm>
        <a:off x="282180" y="671864"/>
        <a:ext cx="3950521" cy="354240"/>
      </dsp:txXfrm>
    </dsp:sp>
    <dsp:sp modelId="{9B4A3A42-70D6-4B72-947E-9067D7FF7452}">
      <dsp:nvSpPr>
        <dsp:cNvPr id="0" name=""/>
        <dsp:cNvSpPr/>
      </dsp:nvSpPr>
      <dsp:spPr>
        <a:xfrm>
          <a:off x="0" y="1393304"/>
          <a:ext cx="564360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FA0DF-8522-4CCF-ADAB-55311E873DEB}">
      <dsp:nvSpPr>
        <dsp:cNvPr id="0" name=""/>
        <dsp:cNvSpPr/>
      </dsp:nvSpPr>
      <dsp:spPr>
        <a:xfrm>
          <a:off x="282180" y="1216184"/>
          <a:ext cx="3950521" cy="3542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Për orë</a:t>
          </a:r>
          <a:endParaRPr lang="en-US" sz="1200" kern="1200" dirty="0"/>
        </a:p>
      </dsp:txBody>
      <dsp:txXfrm>
        <a:off x="282180" y="1216184"/>
        <a:ext cx="3950521" cy="354240"/>
      </dsp:txXfrm>
    </dsp:sp>
    <dsp:sp modelId="{BD76A24C-7463-4991-9093-902855239F4D}">
      <dsp:nvSpPr>
        <dsp:cNvPr id="0" name=""/>
        <dsp:cNvSpPr/>
      </dsp:nvSpPr>
      <dsp:spPr>
        <a:xfrm>
          <a:off x="0" y="1937623"/>
          <a:ext cx="564360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43D81-C653-41B9-9586-553BEA6CAA32}">
      <dsp:nvSpPr>
        <dsp:cNvPr id="0" name=""/>
        <dsp:cNvSpPr/>
      </dsp:nvSpPr>
      <dsp:spPr>
        <a:xfrm>
          <a:off x="282180" y="1760504"/>
          <a:ext cx="3950521" cy="3542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Pajisje mjekësore</a:t>
          </a:r>
          <a:endParaRPr lang="en-US" sz="1200" kern="1200" dirty="0"/>
        </a:p>
      </dsp:txBody>
      <dsp:txXfrm>
        <a:off x="282180" y="1760504"/>
        <a:ext cx="3950521" cy="354240"/>
      </dsp:txXfrm>
    </dsp:sp>
    <dsp:sp modelId="{0817668E-BC78-45C4-B0E8-998EB59E8067}">
      <dsp:nvSpPr>
        <dsp:cNvPr id="0" name=""/>
        <dsp:cNvSpPr/>
      </dsp:nvSpPr>
      <dsp:spPr>
        <a:xfrm>
          <a:off x="0" y="2481943"/>
          <a:ext cx="564360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5CF67-0FDF-4FC3-8B37-51495D57BD22}">
      <dsp:nvSpPr>
        <dsp:cNvPr id="0" name=""/>
        <dsp:cNvSpPr/>
      </dsp:nvSpPr>
      <dsp:spPr>
        <a:xfrm>
          <a:off x="282180" y="2304823"/>
          <a:ext cx="3950521" cy="3542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Gypa dhe tuba</a:t>
          </a:r>
          <a:endParaRPr lang="en-US" sz="1200" kern="1200" dirty="0"/>
        </a:p>
      </dsp:txBody>
      <dsp:txXfrm>
        <a:off x="282180" y="2304823"/>
        <a:ext cx="3950521" cy="354240"/>
      </dsp:txXfrm>
    </dsp:sp>
    <dsp:sp modelId="{8B754CB5-142D-45EB-BF40-E448B8928135}">
      <dsp:nvSpPr>
        <dsp:cNvPr id="0" name=""/>
        <dsp:cNvSpPr/>
      </dsp:nvSpPr>
      <dsp:spPr>
        <a:xfrm>
          <a:off x="0" y="3026263"/>
          <a:ext cx="564360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A22B0-A456-4D84-ADCA-2124424C1A6B}">
      <dsp:nvSpPr>
        <dsp:cNvPr id="0" name=""/>
        <dsp:cNvSpPr/>
      </dsp:nvSpPr>
      <dsp:spPr>
        <a:xfrm>
          <a:off x="282180" y="2849143"/>
          <a:ext cx="3950521" cy="3542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Susta</a:t>
          </a:r>
          <a:endParaRPr lang="en-US" sz="1200" kern="1200" dirty="0"/>
        </a:p>
      </dsp:txBody>
      <dsp:txXfrm>
        <a:off x="282180" y="2849143"/>
        <a:ext cx="3950521" cy="354240"/>
      </dsp:txXfrm>
    </dsp:sp>
    <dsp:sp modelId="{D94A4F8E-F0EA-4755-AFA6-5AB57FA6A304}">
      <dsp:nvSpPr>
        <dsp:cNvPr id="0" name=""/>
        <dsp:cNvSpPr/>
      </dsp:nvSpPr>
      <dsp:spPr>
        <a:xfrm>
          <a:off x="0" y="3570584"/>
          <a:ext cx="564360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62D89-2FFD-42BB-BE12-A42949C2492F}">
      <dsp:nvSpPr>
        <dsp:cNvPr id="0" name=""/>
        <dsp:cNvSpPr/>
      </dsp:nvSpPr>
      <dsp:spPr>
        <a:xfrm>
          <a:off x="282180" y="3393464"/>
          <a:ext cx="3950521" cy="3542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Në industrinë automobilistike...!</a:t>
          </a:r>
          <a:endParaRPr lang="en-US" sz="1200" kern="1200" dirty="0"/>
        </a:p>
      </dsp:txBody>
      <dsp:txXfrm>
        <a:off x="282180" y="3393464"/>
        <a:ext cx="3950521" cy="3542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5E3AA-808C-4FC1-9C86-A86F5745D572}">
      <dsp:nvSpPr>
        <dsp:cNvPr id="0" name=""/>
        <dsp:cNvSpPr/>
      </dsp:nvSpPr>
      <dsp:spPr>
        <a:xfrm>
          <a:off x="142867" y="0"/>
          <a:ext cx="2928952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>
              <a:latin typeface="Times New Roman" pitchFamily="18" charset="0"/>
              <a:cs typeface="Times New Roman" pitchFamily="18" charset="0"/>
            </a:rPr>
            <a:t>Rezistenca ( specifike ) elektrike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867" y="0"/>
        <a:ext cx="2928952" cy="411840"/>
      </dsp:txXfrm>
    </dsp:sp>
    <dsp:sp modelId="{4BF8B6A3-38A8-472F-9B8D-F24BF99C7C7A}">
      <dsp:nvSpPr>
        <dsp:cNvPr id="0" name=""/>
        <dsp:cNvSpPr/>
      </dsp:nvSpPr>
      <dsp:spPr>
        <a:xfrm>
          <a:off x="0" y="427053"/>
          <a:ext cx="4357718" cy="55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1700" kern="1200" dirty="0" smtClean="0"/>
            <a:t>10</a:t>
          </a:r>
          <a:r>
            <a:rPr lang="sq-AL" sz="1700" kern="1200" baseline="30000" dirty="0" smtClean="0"/>
            <a:t>-8</a:t>
          </a:r>
          <a:r>
            <a:rPr lang="sq-AL" sz="1700" kern="1200" dirty="0" smtClean="0"/>
            <a:t> [Ωm]  në metale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1700" kern="1200" dirty="0" smtClean="0"/>
            <a:t>10</a:t>
          </a:r>
          <a:r>
            <a:rPr lang="sq-AL" sz="1700" kern="1200" baseline="30000" dirty="0" smtClean="0"/>
            <a:t>16 </a:t>
          </a:r>
          <a:r>
            <a:rPr lang="sq-AL" sz="1700" kern="1200" dirty="0" smtClean="0"/>
            <a:t>[Ωm]  në izolator</a:t>
          </a:r>
          <a:endParaRPr lang="en-US" sz="1700" kern="1200" dirty="0"/>
        </a:p>
      </dsp:txBody>
      <dsp:txXfrm>
        <a:off x="0" y="427053"/>
        <a:ext cx="4357718" cy="55786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67F2F7-5BFB-4BCA-BFEA-28719AFDA035}">
      <dsp:nvSpPr>
        <dsp:cNvPr id="0" name=""/>
        <dsp:cNvSpPr/>
      </dsp:nvSpPr>
      <dsp:spPr>
        <a:xfrm>
          <a:off x="891481" y="1099396"/>
          <a:ext cx="1465972" cy="8293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/>
            <a:t>Rezistenca elektrike</a:t>
          </a:r>
          <a:endParaRPr lang="en-US" sz="1400" kern="1200" dirty="0"/>
        </a:p>
      </dsp:txBody>
      <dsp:txXfrm>
        <a:off x="891481" y="1099396"/>
        <a:ext cx="1465972" cy="829395"/>
      </dsp:txXfrm>
    </dsp:sp>
    <dsp:sp modelId="{EA41FECE-9494-40C6-8404-87F31B5884E9}">
      <dsp:nvSpPr>
        <dsp:cNvPr id="0" name=""/>
        <dsp:cNvSpPr/>
      </dsp:nvSpPr>
      <dsp:spPr>
        <a:xfrm rot="12951862">
          <a:off x="504556" y="839884"/>
          <a:ext cx="701587" cy="2363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5E706F-C26C-4D84-A3CD-69E198A87060}">
      <dsp:nvSpPr>
        <dsp:cNvPr id="0" name=""/>
        <dsp:cNvSpPr/>
      </dsp:nvSpPr>
      <dsp:spPr>
        <a:xfrm>
          <a:off x="0" y="437384"/>
          <a:ext cx="1142129" cy="630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/>
            <a:t>papastërtitë</a:t>
          </a:r>
          <a:endParaRPr lang="en-US" sz="1400" kern="1200" dirty="0"/>
        </a:p>
      </dsp:txBody>
      <dsp:txXfrm>
        <a:off x="0" y="437384"/>
        <a:ext cx="1142129" cy="630340"/>
      </dsp:txXfrm>
    </dsp:sp>
    <dsp:sp modelId="{DC765D59-2544-429C-8B23-CBC4DFB4B221}">
      <dsp:nvSpPr>
        <dsp:cNvPr id="0" name=""/>
        <dsp:cNvSpPr/>
      </dsp:nvSpPr>
      <dsp:spPr>
        <a:xfrm rot="16358688">
          <a:off x="1291724" y="567598"/>
          <a:ext cx="742011" cy="2363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0DADBA-85B0-40A6-9410-1881DD8DB171}">
      <dsp:nvSpPr>
        <dsp:cNvPr id="0" name=""/>
        <dsp:cNvSpPr/>
      </dsp:nvSpPr>
      <dsp:spPr>
        <a:xfrm>
          <a:off x="1285887" y="6"/>
          <a:ext cx="787925" cy="630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/>
            <a:t>defektet</a:t>
          </a:r>
          <a:endParaRPr lang="en-US" sz="1400" kern="1200" dirty="0"/>
        </a:p>
      </dsp:txBody>
      <dsp:txXfrm>
        <a:off x="1285887" y="6"/>
        <a:ext cx="787925" cy="630340"/>
      </dsp:txXfrm>
    </dsp:sp>
    <dsp:sp modelId="{25694128-5527-4E81-8CAC-44BFCAB02B2C}">
      <dsp:nvSpPr>
        <dsp:cNvPr id="0" name=""/>
        <dsp:cNvSpPr/>
      </dsp:nvSpPr>
      <dsp:spPr>
        <a:xfrm rot="19526676">
          <a:off x="2065048" y="881342"/>
          <a:ext cx="613125" cy="2363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7A0BAF-B0CB-4A55-9E8D-C53E2763E318}">
      <dsp:nvSpPr>
        <dsp:cNvPr id="0" name=""/>
        <dsp:cNvSpPr/>
      </dsp:nvSpPr>
      <dsp:spPr>
        <a:xfrm>
          <a:off x="2230127" y="510478"/>
          <a:ext cx="787925" cy="630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/>
            <a:t>fononet</a:t>
          </a:r>
          <a:endParaRPr lang="en-US" sz="1400" kern="1200" dirty="0"/>
        </a:p>
      </dsp:txBody>
      <dsp:txXfrm>
        <a:off x="2230127" y="510478"/>
        <a:ext cx="787925" cy="63034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DC40FD-7497-4FE7-B2AD-B0B4C7F0EC20}">
      <dsp:nvSpPr>
        <dsp:cNvPr id="0" name=""/>
        <dsp:cNvSpPr/>
      </dsp:nvSpPr>
      <dsp:spPr>
        <a:xfrm>
          <a:off x="2217926" y="513572"/>
          <a:ext cx="1602246" cy="35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08"/>
              </a:lnTo>
              <a:lnTo>
                <a:pt x="1602246" y="242908"/>
              </a:lnTo>
              <a:lnTo>
                <a:pt x="1602246" y="356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4EB0E-D50F-48ED-BB8E-C46370DEA211}">
      <dsp:nvSpPr>
        <dsp:cNvPr id="0" name=""/>
        <dsp:cNvSpPr/>
      </dsp:nvSpPr>
      <dsp:spPr>
        <a:xfrm>
          <a:off x="2172206" y="513572"/>
          <a:ext cx="91440" cy="356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52F9B-D553-493D-8ED8-61B27E75E83F}">
      <dsp:nvSpPr>
        <dsp:cNvPr id="0" name=""/>
        <dsp:cNvSpPr/>
      </dsp:nvSpPr>
      <dsp:spPr>
        <a:xfrm>
          <a:off x="615680" y="513572"/>
          <a:ext cx="1602246" cy="356447"/>
        </a:xfrm>
        <a:custGeom>
          <a:avLst/>
          <a:gdLst/>
          <a:ahLst/>
          <a:cxnLst/>
          <a:rect l="0" t="0" r="0" b="0"/>
          <a:pathLst>
            <a:path>
              <a:moveTo>
                <a:pt x="1602246" y="0"/>
              </a:moveTo>
              <a:lnTo>
                <a:pt x="1602246" y="242908"/>
              </a:lnTo>
              <a:lnTo>
                <a:pt x="0" y="242908"/>
              </a:lnTo>
              <a:lnTo>
                <a:pt x="0" y="356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C5C26-B994-461A-8405-4EB2F0A6261A}">
      <dsp:nvSpPr>
        <dsp:cNvPr id="0" name=""/>
        <dsp:cNvSpPr/>
      </dsp:nvSpPr>
      <dsp:spPr>
        <a:xfrm>
          <a:off x="1024570" y="126169"/>
          <a:ext cx="2386712" cy="387402"/>
        </a:xfrm>
        <a:prstGeom prst="roundRect">
          <a:avLst>
            <a:gd name="adj" fmla="val 10000"/>
          </a:avLst>
        </a:prstGeom>
        <a:solidFill>
          <a:srgbClr val="00B0F0">
            <a:alpha val="2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B440B-EAFF-4FCB-9294-B0618D7802B4}">
      <dsp:nvSpPr>
        <dsp:cNvPr id="0" name=""/>
        <dsp:cNvSpPr/>
      </dsp:nvSpPr>
      <dsp:spPr>
        <a:xfrm>
          <a:off x="1160749" y="255539"/>
          <a:ext cx="2386712" cy="387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>
              <a:latin typeface="Times New Roman" pitchFamily="18" charset="0"/>
              <a:cs typeface="Times New Roman" pitchFamily="18" charset="0"/>
            </a:rPr>
            <a:t>Bymimi termik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0749" y="255539"/>
        <a:ext cx="2386712" cy="387402"/>
      </dsp:txXfrm>
    </dsp:sp>
    <dsp:sp modelId="{A76088E6-0EB8-4EF4-917E-AE8DE10FDAC3}">
      <dsp:nvSpPr>
        <dsp:cNvPr id="0" name=""/>
        <dsp:cNvSpPr/>
      </dsp:nvSpPr>
      <dsp:spPr>
        <a:xfrm>
          <a:off x="2876" y="870020"/>
          <a:ext cx="1225608" cy="405933"/>
        </a:xfrm>
        <a:prstGeom prst="roundRect">
          <a:avLst>
            <a:gd name="adj" fmla="val 10000"/>
          </a:avLst>
        </a:prstGeom>
        <a:solidFill>
          <a:srgbClr val="00B0F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1168F-63B9-48BC-90AC-392E690AC41C}">
      <dsp:nvSpPr>
        <dsp:cNvPr id="0" name=""/>
        <dsp:cNvSpPr/>
      </dsp:nvSpPr>
      <dsp:spPr>
        <a:xfrm>
          <a:off x="139054" y="999390"/>
          <a:ext cx="1225608" cy="40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>
              <a:latin typeface="Times New Roman" pitchFamily="18" charset="0"/>
              <a:cs typeface="Times New Roman" pitchFamily="18" charset="0"/>
            </a:rPr>
            <a:t>linear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054" y="999390"/>
        <a:ext cx="1225608" cy="405933"/>
      </dsp:txXfrm>
    </dsp:sp>
    <dsp:sp modelId="{AFE50CC7-6EBD-41FA-B30C-E8D6B7CF3D9D}">
      <dsp:nvSpPr>
        <dsp:cNvPr id="0" name=""/>
        <dsp:cNvSpPr/>
      </dsp:nvSpPr>
      <dsp:spPr>
        <a:xfrm>
          <a:off x="1500841" y="870020"/>
          <a:ext cx="1434169" cy="446075"/>
        </a:xfrm>
        <a:prstGeom prst="roundRect">
          <a:avLst>
            <a:gd name="adj" fmla="val 10000"/>
          </a:avLst>
        </a:prstGeom>
        <a:solidFill>
          <a:srgbClr val="00B0F0">
            <a:alpha val="2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C2B7A-0922-46F7-B65C-86678F0CEB6B}">
      <dsp:nvSpPr>
        <dsp:cNvPr id="0" name=""/>
        <dsp:cNvSpPr/>
      </dsp:nvSpPr>
      <dsp:spPr>
        <a:xfrm>
          <a:off x="1637020" y="999390"/>
          <a:ext cx="1434169" cy="446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>
              <a:latin typeface="Times New Roman" pitchFamily="18" charset="0"/>
              <a:cs typeface="Times New Roman" pitchFamily="18" charset="0"/>
            </a:rPr>
            <a:t>sipërfaqësor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7020" y="999390"/>
        <a:ext cx="1434169" cy="446075"/>
      </dsp:txXfrm>
    </dsp:sp>
    <dsp:sp modelId="{547EAD8D-18FC-47C9-8847-7D992D5112EF}">
      <dsp:nvSpPr>
        <dsp:cNvPr id="0" name=""/>
        <dsp:cNvSpPr/>
      </dsp:nvSpPr>
      <dsp:spPr>
        <a:xfrm>
          <a:off x="3207368" y="870020"/>
          <a:ext cx="1225608" cy="429397"/>
        </a:xfrm>
        <a:prstGeom prst="roundRect">
          <a:avLst>
            <a:gd name="adj" fmla="val 10000"/>
          </a:avLst>
        </a:prstGeom>
        <a:solidFill>
          <a:srgbClr val="00B0F0">
            <a:alpha val="2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34F62-4388-4F95-96B6-0680FDD3E022}">
      <dsp:nvSpPr>
        <dsp:cNvPr id="0" name=""/>
        <dsp:cNvSpPr/>
      </dsp:nvSpPr>
      <dsp:spPr>
        <a:xfrm>
          <a:off x="3343547" y="999390"/>
          <a:ext cx="1225608" cy="429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>
              <a:latin typeface="Times New Roman" pitchFamily="18" charset="0"/>
              <a:cs typeface="Times New Roman" pitchFamily="18" charset="0"/>
            </a:rPr>
            <a:t>vellimor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3547" y="999390"/>
        <a:ext cx="1225608" cy="42939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A9BFF-31AB-41C4-BFBD-E3802BC8B9F2}">
      <dsp:nvSpPr>
        <dsp:cNvPr id="0" name=""/>
        <dsp:cNvSpPr/>
      </dsp:nvSpPr>
      <dsp:spPr>
        <a:xfrm rot="5400000">
          <a:off x="-131557" y="131557"/>
          <a:ext cx="877048" cy="613933"/>
        </a:xfrm>
        <a:prstGeom prst="chevron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kern="1200" dirty="0" smtClean="0"/>
            <a:t>V</a:t>
          </a:r>
          <a:endParaRPr lang="en-US" sz="2400" kern="1200" dirty="0"/>
        </a:p>
      </dsp:txBody>
      <dsp:txXfrm rot="5400000">
        <a:off x="-131557" y="131557"/>
        <a:ext cx="877048" cy="613933"/>
      </dsp:txXfrm>
    </dsp:sp>
    <dsp:sp modelId="{45617A1A-7B09-48F7-955B-9A1CE926874B}">
      <dsp:nvSpPr>
        <dsp:cNvPr id="0" name=""/>
        <dsp:cNvSpPr/>
      </dsp:nvSpPr>
      <dsp:spPr>
        <a:xfrm rot="5400000">
          <a:off x="2664982" y="-2050280"/>
          <a:ext cx="570381" cy="4672478"/>
        </a:xfrm>
        <a:prstGeom prst="round2SameRect">
          <a:avLst/>
        </a:prstGeom>
        <a:solidFill>
          <a:srgbClr val="66CCFF">
            <a:alpha val="23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800" kern="1200" dirty="0" smtClean="0"/>
            <a:t>Versuch – cikël provash</a:t>
          </a:r>
          <a:endParaRPr lang="en-US" sz="1800" kern="1200" dirty="0"/>
        </a:p>
      </dsp:txBody>
      <dsp:txXfrm rot="5400000">
        <a:off x="2664982" y="-2050280"/>
        <a:ext cx="570381" cy="4672478"/>
      </dsp:txXfrm>
    </dsp:sp>
    <dsp:sp modelId="{65C33004-9F70-4058-86D7-8FABF96AE619}">
      <dsp:nvSpPr>
        <dsp:cNvPr id="0" name=""/>
        <dsp:cNvSpPr/>
      </dsp:nvSpPr>
      <dsp:spPr>
        <a:xfrm rot="5400000">
          <a:off x="-131557" y="826144"/>
          <a:ext cx="877048" cy="613933"/>
        </a:xfrm>
        <a:prstGeom prst="chevron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kern="1200" dirty="0" smtClean="0"/>
            <a:t>A</a:t>
          </a:r>
          <a:endParaRPr lang="en-US" sz="2400" kern="1200" dirty="0"/>
        </a:p>
      </dsp:txBody>
      <dsp:txXfrm rot="5400000">
        <a:off x="-131557" y="826144"/>
        <a:ext cx="877048" cy="613933"/>
      </dsp:txXfrm>
    </dsp:sp>
    <dsp:sp modelId="{BEC59442-F58F-4405-AB28-AD2E6A996AFE}">
      <dsp:nvSpPr>
        <dsp:cNvPr id="0" name=""/>
        <dsp:cNvSpPr/>
      </dsp:nvSpPr>
      <dsp:spPr>
        <a:xfrm rot="5400000">
          <a:off x="2665132" y="-1357471"/>
          <a:ext cx="570081" cy="4672478"/>
        </a:xfrm>
        <a:prstGeom prst="round2SameRect">
          <a:avLst/>
        </a:prstGeom>
        <a:solidFill>
          <a:srgbClr val="00B0F0">
            <a:alpha val="23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Austenit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Sipas W. C. Roberts - Austen</a:t>
          </a:r>
          <a:endParaRPr lang="en-US" sz="1600" kern="1200" dirty="0"/>
        </a:p>
      </dsp:txBody>
      <dsp:txXfrm rot="5400000">
        <a:off x="2665132" y="-1357471"/>
        <a:ext cx="570081" cy="467247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5EFC52-600C-4EF7-B27E-093A213A76E5}">
      <dsp:nvSpPr>
        <dsp:cNvPr id="0" name=""/>
        <dsp:cNvSpPr/>
      </dsp:nvSpPr>
      <dsp:spPr>
        <a:xfrm>
          <a:off x="785818" y="857255"/>
          <a:ext cx="1676421" cy="671127"/>
        </a:xfrm>
        <a:prstGeom prst="rect">
          <a:avLst/>
        </a:prstGeom>
        <a:solidFill>
          <a:srgbClr val="00B0F0">
            <a:alpha val="30000"/>
          </a:srgb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800" kern="1200" dirty="0" smtClean="0"/>
            <a:t>18/8</a:t>
          </a:r>
          <a:endParaRPr lang="en-US" sz="1800" kern="1200" dirty="0"/>
        </a:p>
      </dsp:txBody>
      <dsp:txXfrm>
        <a:off x="1054046" y="857255"/>
        <a:ext cx="1408193" cy="671127"/>
      </dsp:txXfrm>
    </dsp:sp>
    <dsp:sp modelId="{869B30C2-0710-44F6-84CA-3671A7A1A2F0}">
      <dsp:nvSpPr>
        <dsp:cNvPr id="0" name=""/>
        <dsp:cNvSpPr/>
      </dsp:nvSpPr>
      <dsp:spPr>
        <a:xfrm>
          <a:off x="785818" y="1571634"/>
          <a:ext cx="1676421" cy="551359"/>
        </a:xfrm>
        <a:prstGeom prst="rect">
          <a:avLst/>
        </a:prstGeom>
        <a:solidFill>
          <a:srgbClr val="00B0F0">
            <a:alpha val="30000"/>
          </a:srgb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800" kern="1200" dirty="0" smtClean="0"/>
            <a:t>18/10</a:t>
          </a:r>
          <a:endParaRPr lang="en-US" sz="1800" kern="1200" dirty="0"/>
        </a:p>
      </dsp:txBody>
      <dsp:txXfrm>
        <a:off x="1054046" y="1571634"/>
        <a:ext cx="1408193" cy="551359"/>
      </dsp:txXfrm>
    </dsp:sp>
    <dsp:sp modelId="{C8E5A0B0-940E-412E-9FA3-8B52D534C78C}">
      <dsp:nvSpPr>
        <dsp:cNvPr id="0" name=""/>
        <dsp:cNvSpPr/>
      </dsp:nvSpPr>
      <dsp:spPr>
        <a:xfrm>
          <a:off x="10" y="142879"/>
          <a:ext cx="1624887" cy="882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800" kern="1200" dirty="0" smtClean="0"/>
            <a:t>Çeliku austenitik</a:t>
          </a:r>
          <a:endParaRPr lang="en-US" sz="1800" kern="1200" dirty="0"/>
        </a:p>
      </dsp:txBody>
      <dsp:txXfrm>
        <a:off x="10" y="142879"/>
        <a:ext cx="1624887" cy="8826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6FA3B8-2D53-4E31-959F-4D11EDBACB79}">
      <dsp:nvSpPr>
        <dsp:cNvPr id="0" name=""/>
        <dsp:cNvSpPr/>
      </dsp:nvSpPr>
      <dsp:spPr>
        <a:xfrm>
          <a:off x="618" y="421516"/>
          <a:ext cx="736425" cy="368212"/>
        </a:xfrm>
        <a:prstGeom prst="roundRect">
          <a:avLst>
            <a:gd name="adj" fmla="val 10000"/>
          </a:avLst>
        </a:prstGeom>
        <a:solidFill>
          <a:srgbClr val="00B0F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latin typeface="Times New Roman" pitchFamily="18" charset="0"/>
              <a:cs typeface="Times New Roman" pitchFamily="18" charset="0"/>
            </a:rPr>
            <a:t>Cr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" y="421516"/>
        <a:ext cx="736425" cy="368212"/>
      </dsp:txXfrm>
    </dsp:sp>
    <dsp:sp modelId="{4E21E73A-F72E-44B1-A850-B0D87890ACDA}">
      <dsp:nvSpPr>
        <dsp:cNvPr id="0" name=""/>
        <dsp:cNvSpPr/>
      </dsp:nvSpPr>
      <dsp:spPr>
        <a:xfrm>
          <a:off x="28540" y="789729"/>
          <a:ext cx="91440" cy="288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17"/>
              </a:lnTo>
              <a:lnTo>
                <a:pt x="119362" y="2884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3B4D-52D9-40F5-B3B8-1622BAB7F65D}">
      <dsp:nvSpPr>
        <dsp:cNvPr id="0" name=""/>
        <dsp:cNvSpPr/>
      </dsp:nvSpPr>
      <dsp:spPr>
        <a:xfrm>
          <a:off x="147903" y="881782"/>
          <a:ext cx="951944" cy="39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16 %</a:t>
          </a:r>
          <a:endParaRPr lang="en-US" sz="20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7903" y="881782"/>
        <a:ext cx="951944" cy="392728"/>
      </dsp:txXfrm>
    </dsp:sp>
    <dsp:sp modelId="{3E6C1C67-1849-45E1-9490-FF9D0CF5C17D}">
      <dsp:nvSpPr>
        <dsp:cNvPr id="0" name=""/>
        <dsp:cNvSpPr/>
      </dsp:nvSpPr>
      <dsp:spPr>
        <a:xfrm>
          <a:off x="1136669" y="421516"/>
          <a:ext cx="736425" cy="368212"/>
        </a:xfrm>
        <a:prstGeom prst="roundRect">
          <a:avLst>
            <a:gd name="adj" fmla="val 10000"/>
          </a:avLst>
        </a:prstGeom>
        <a:solidFill>
          <a:srgbClr val="00B0F0">
            <a:alpha val="2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6669" y="421516"/>
        <a:ext cx="736425" cy="368212"/>
      </dsp:txXfrm>
    </dsp:sp>
    <dsp:sp modelId="{F401CCC3-D766-4ED0-AB63-1F82A62F87CF}">
      <dsp:nvSpPr>
        <dsp:cNvPr id="0" name=""/>
        <dsp:cNvSpPr/>
      </dsp:nvSpPr>
      <dsp:spPr>
        <a:xfrm>
          <a:off x="1164591" y="789729"/>
          <a:ext cx="91440" cy="297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659"/>
              </a:lnTo>
              <a:lnTo>
                <a:pt x="119362" y="297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FBB7A-6181-4840-BE40-8B0E06F73259}">
      <dsp:nvSpPr>
        <dsp:cNvPr id="0" name=""/>
        <dsp:cNvSpPr/>
      </dsp:nvSpPr>
      <dsp:spPr>
        <a:xfrm>
          <a:off x="1283954" y="881782"/>
          <a:ext cx="1124321" cy="411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0.15%</a:t>
          </a:r>
          <a:endParaRPr lang="en-US" sz="20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83954" y="881782"/>
        <a:ext cx="1124321" cy="411212"/>
      </dsp:txXfrm>
    </dsp:sp>
    <dsp:sp modelId="{65FEEB96-1A07-4405-AE86-85D2BB69D855}">
      <dsp:nvSpPr>
        <dsp:cNvPr id="0" name=""/>
        <dsp:cNvSpPr/>
      </dsp:nvSpPr>
      <dsp:spPr>
        <a:xfrm>
          <a:off x="2057200" y="421516"/>
          <a:ext cx="736425" cy="368212"/>
        </a:xfrm>
        <a:prstGeom prst="roundRect">
          <a:avLst>
            <a:gd name="adj" fmla="val 10000"/>
          </a:avLst>
        </a:prstGeom>
        <a:solidFill>
          <a:srgbClr val="00B0F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Ni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7200" y="421516"/>
        <a:ext cx="736425" cy="368212"/>
      </dsp:txXfrm>
    </dsp:sp>
    <dsp:sp modelId="{A466D5B0-83C1-4BE3-BCBE-7B88A47D9C98}">
      <dsp:nvSpPr>
        <dsp:cNvPr id="0" name=""/>
        <dsp:cNvSpPr/>
      </dsp:nvSpPr>
      <dsp:spPr>
        <a:xfrm>
          <a:off x="2977732" y="421516"/>
          <a:ext cx="736425" cy="368212"/>
        </a:xfrm>
        <a:prstGeom prst="roundRect">
          <a:avLst>
            <a:gd name="adj" fmla="val 10000"/>
          </a:avLst>
        </a:prstGeom>
        <a:solidFill>
          <a:srgbClr val="00B0F0">
            <a:alpha val="3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Mn</a:t>
          </a:r>
          <a:endParaRPr lang="en-US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7732" y="421516"/>
        <a:ext cx="736425" cy="3682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A19E6C-563C-4ECC-8298-02585E697BE2}">
      <dsp:nvSpPr>
        <dsp:cNvPr id="0" name=""/>
        <dsp:cNvSpPr/>
      </dsp:nvSpPr>
      <dsp:spPr>
        <a:xfrm>
          <a:off x="0" y="85271"/>
          <a:ext cx="2000258" cy="539565"/>
        </a:xfrm>
        <a:prstGeom prst="roundRect">
          <a:avLst/>
        </a:prstGeom>
        <a:solidFill>
          <a:srgbClr val="00B0F0">
            <a:alpha val="29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q-AL" sz="2000" kern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Ndikimi i Cr</a:t>
          </a:r>
          <a:endParaRPr lang="en-US" sz="2000" kern="1200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5271"/>
        <a:ext cx="2000258" cy="539565"/>
      </dsp:txXfrm>
    </dsp:sp>
    <dsp:sp modelId="{754C8E2A-A20A-46F0-9AC9-72B6E9AEC8DF}">
      <dsp:nvSpPr>
        <dsp:cNvPr id="0" name=""/>
        <dsp:cNvSpPr/>
      </dsp:nvSpPr>
      <dsp:spPr>
        <a:xfrm>
          <a:off x="0" y="720402"/>
          <a:ext cx="3714776" cy="58795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4" tIns="20320" rIns="113792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N</a:t>
          </a:r>
          <a:r>
            <a:rPr lang="sq-AL" sz="1600" kern="1200" dirty="0" smtClean="0"/>
            <a:t>ë korrozion</a:t>
          </a:r>
          <a:r>
            <a:rPr lang="en-US" sz="1600" kern="1200" dirty="0" smtClean="0"/>
            <a:t> – </a:t>
          </a:r>
          <a:r>
            <a:rPr lang="en-US" sz="1600" kern="1200" dirty="0" err="1" smtClean="0"/>
            <a:t>rezistenc</a:t>
          </a:r>
          <a:r>
            <a:rPr lang="sq-AL" sz="1600" kern="1200" dirty="0" smtClean="0"/>
            <a:t>ë e lartë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1600" kern="1200" dirty="0" smtClean="0"/>
            <a:t>formon </a:t>
          </a:r>
          <a:r>
            <a:rPr lang="en-US" sz="1600" kern="1200" dirty="0" smtClean="0"/>
            <a:t>Cr</a:t>
          </a:r>
          <a:r>
            <a:rPr lang="en-US" sz="1600" kern="1200" baseline="-25000" dirty="0" smtClean="0"/>
            <a:t>2</a:t>
          </a:r>
          <a:r>
            <a:rPr lang="en-US" sz="1600" kern="1200" dirty="0" smtClean="0"/>
            <a:t>O</a:t>
          </a:r>
          <a:r>
            <a:rPr lang="en-US" sz="1600" kern="1200" baseline="-25000" dirty="0" smtClean="0"/>
            <a:t>3</a:t>
          </a:r>
          <a:r>
            <a:rPr lang="en-US" sz="1600" kern="1200" dirty="0" smtClean="0"/>
            <a:t> – invisible surface film</a:t>
          </a:r>
          <a:endParaRPr lang="en-US" sz="1600" kern="1200" dirty="0"/>
        </a:p>
      </dsp:txBody>
      <dsp:txXfrm>
        <a:off x="0" y="720402"/>
        <a:ext cx="3714776" cy="587951"/>
      </dsp:txXfrm>
    </dsp:sp>
    <dsp:sp modelId="{2196F415-DF04-42C7-A87E-2B078CC3881B}">
      <dsp:nvSpPr>
        <dsp:cNvPr id="0" name=""/>
        <dsp:cNvSpPr/>
      </dsp:nvSpPr>
      <dsp:spPr>
        <a:xfrm>
          <a:off x="0" y="1369652"/>
          <a:ext cx="2000258" cy="580681"/>
        </a:xfrm>
        <a:prstGeom prst="roundRect">
          <a:avLst/>
        </a:prstGeom>
        <a:solidFill>
          <a:srgbClr val="00B0F0">
            <a:alpha val="31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latin typeface="Times New Roman" pitchFamily="18" charset="0"/>
              <a:cs typeface="Times New Roman" pitchFamily="18" charset="0"/>
            </a:rPr>
            <a:t>Ndikimi i Ni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69652"/>
        <a:ext cx="2000258" cy="580681"/>
      </dsp:txXfrm>
    </dsp:sp>
    <dsp:sp modelId="{66BE177D-1764-45B9-A415-5D9C156AA21D}">
      <dsp:nvSpPr>
        <dsp:cNvPr id="0" name=""/>
        <dsp:cNvSpPr/>
      </dsp:nvSpPr>
      <dsp:spPr>
        <a:xfrm>
          <a:off x="0" y="1989433"/>
          <a:ext cx="3714776" cy="988016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4" tIns="20320" rIns="113792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1600" kern="1200" dirty="0" smtClean="0"/>
            <a:t>Stabilizon strukturën austenitike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1600" kern="1200" dirty="0" smtClean="0"/>
            <a:t>Jo magnetik dhe pak i brishtë në T të ulët</a:t>
          </a:r>
          <a:endParaRPr lang="en-US" sz="1600" kern="1200" dirty="0"/>
        </a:p>
      </dsp:txBody>
      <dsp:txXfrm>
        <a:off x="0" y="1989433"/>
        <a:ext cx="3714776" cy="98801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986DC8-FC78-4592-8C71-A0F56425A380}">
      <dsp:nvSpPr>
        <dsp:cNvPr id="0" name=""/>
        <dsp:cNvSpPr/>
      </dsp:nvSpPr>
      <dsp:spPr>
        <a:xfrm>
          <a:off x="0" y="32317"/>
          <a:ext cx="5000660" cy="599359"/>
        </a:xfrm>
        <a:prstGeom prst="roundRect">
          <a:avLst/>
        </a:prstGeom>
        <a:solidFill>
          <a:srgbClr val="00B0F0">
            <a:alpha val="30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Karboni</a:t>
          </a:r>
          <a:r>
            <a:rPr lang="en-US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sq-AL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en-US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sq-AL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q-AL" sz="1800" kern="1200" dirty="0" smtClean="0">
              <a:latin typeface="Times New Roman" pitchFamily="18" charset="0"/>
              <a:cs typeface="Times New Roman" pitchFamily="18" charset="0"/>
            </a:rPr>
            <a:t>rrit qëndrueshmerinë ndaj sforcimeve, pak lehtë i farkëtueshëm dhe kufizon elasticitetin.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317"/>
        <a:ext cx="5000660" cy="599359"/>
      </dsp:txXfrm>
    </dsp:sp>
    <dsp:sp modelId="{2559DA58-D1DE-482A-9374-F84D67A88B49}">
      <dsp:nvSpPr>
        <dsp:cNvPr id="0" name=""/>
        <dsp:cNvSpPr/>
      </dsp:nvSpPr>
      <dsp:spPr>
        <a:xfrm>
          <a:off x="0" y="779158"/>
          <a:ext cx="3551218" cy="536608"/>
        </a:xfrm>
        <a:prstGeom prst="roundRect">
          <a:avLst/>
        </a:prstGeom>
        <a:solidFill>
          <a:srgbClr val="00B0F0">
            <a:alpha val="29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>
              <a:latin typeface="Times New Roman" pitchFamily="18" charset="0"/>
              <a:cs typeface="Times New Roman" pitchFamily="18" charset="0"/>
            </a:rPr>
            <a:t>Elementet plotësuese si :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79158"/>
        <a:ext cx="3551218" cy="536608"/>
      </dsp:txXfrm>
    </dsp:sp>
    <dsp:sp modelId="{B3FC9F15-192D-49DA-8529-943DCBB04A80}">
      <dsp:nvSpPr>
        <dsp:cNvPr id="0" name=""/>
        <dsp:cNvSpPr/>
      </dsp:nvSpPr>
      <dsp:spPr>
        <a:xfrm>
          <a:off x="0" y="1282986"/>
          <a:ext cx="5000660" cy="645840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71" tIns="25400" rIns="14224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q-AL" sz="2000" kern="1200" dirty="0" smtClean="0">
              <a:latin typeface="Times New Roman" pitchFamily="18" charset="0"/>
              <a:cs typeface="Times New Roman" pitchFamily="18" charset="0"/>
            </a:rPr>
            <a:t>Mo , Ti , ose Cu – të përshtatshëm për disa aplikime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82986"/>
        <a:ext cx="5000660" cy="6458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2D2B9-3D53-4CC0-90B5-35A1AA549023}">
      <dsp:nvSpPr>
        <dsp:cNvPr id="0" name=""/>
        <dsp:cNvSpPr/>
      </dsp:nvSpPr>
      <dsp:spPr>
        <a:xfrm>
          <a:off x="1512084" y="378339"/>
          <a:ext cx="640253" cy="4557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Ti</a:t>
          </a:r>
          <a:endParaRPr lang="en-US" sz="1600" kern="1200" dirty="0"/>
        </a:p>
      </dsp:txBody>
      <dsp:txXfrm>
        <a:off x="1614525" y="378339"/>
        <a:ext cx="537812" cy="455730"/>
      </dsp:txXfrm>
    </dsp:sp>
    <dsp:sp modelId="{93B74354-C1C5-414B-92D6-86CB049A9EB1}">
      <dsp:nvSpPr>
        <dsp:cNvPr id="0" name=""/>
        <dsp:cNvSpPr/>
      </dsp:nvSpPr>
      <dsp:spPr>
        <a:xfrm>
          <a:off x="1512089" y="893179"/>
          <a:ext cx="662236" cy="4605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Nb</a:t>
          </a:r>
          <a:endParaRPr lang="en-US" sz="1600" kern="1200" dirty="0"/>
        </a:p>
      </dsp:txBody>
      <dsp:txXfrm>
        <a:off x="1618047" y="893179"/>
        <a:ext cx="556278" cy="460596"/>
      </dsp:txXfrm>
    </dsp:sp>
    <dsp:sp modelId="{84691DE2-DA26-4D94-9E7D-28D14F96A389}">
      <dsp:nvSpPr>
        <dsp:cNvPr id="0" name=""/>
        <dsp:cNvSpPr/>
      </dsp:nvSpPr>
      <dsp:spPr>
        <a:xfrm>
          <a:off x="273285" y="909"/>
          <a:ext cx="1343791" cy="91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800" kern="1200" dirty="0" smtClean="0"/>
            <a:t>Nën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800" kern="1200" dirty="0" smtClean="0"/>
            <a:t>0.03 % C</a:t>
          </a:r>
          <a:endParaRPr lang="en-US" sz="1800" kern="1200" dirty="0"/>
        </a:p>
      </dsp:txBody>
      <dsp:txXfrm>
        <a:off x="273285" y="909"/>
        <a:ext cx="1343791" cy="9105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6F69E4-159C-4B9E-B0C1-44CD2F177D63}">
      <dsp:nvSpPr>
        <dsp:cNvPr id="0" name=""/>
        <dsp:cNvSpPr/>
      </dsp:nvSpPr>
      <dsp:spPr>
        <a:xfrm>
          <a:off x="142876" y="0"/>
          <a:ext cx="1500196" cy="571224"/>
        </a:xfrm>
        <a:prstGeom prst="roundRect">
          <a:avLst>
            <a:gd name="adj" fmla="val 10000"/>
          </a:avLst>
        </a:prstGeom>
        <a:solidFill>
          <a:srgbClr val="00B0F0">
            <a:alpha val="2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>
              <a:solidFill>
                <a:schemeClr val="bg1"/>
              </a:solidFill>
            </a:rPr>
            <a:t>Në përgjithësi çeliqet ndahen në :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42876" y="0"/>
        <a:ext cx="1500196" cy="571224"/>
      </dsp:txXfrm>
    </dsp:sp>
    <dsp:sp modelId="{148E2F05-D3F6-4137-A42B-549F96CA4884}">
      <dsp:nvSpPr>
        <dsp:cNvPr id="0" name=""/>
        <dsp:cNvSpPr/>
      </dsp:nvSpPr>
      <dsp:spPr>
        <a:xfrm>
          <a:off x="247175" y="571225"/>
          <a:ext cx="91440" cy="429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081"/>
              </a:lnTo>
              <a:lnTo>
                <a:pt x="124302" y="429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13ECE-938C-436D-9DBA-C35A34EAE71D}">
      <dsp:nvSpPr>
        <dsp:cNvPr id="0" name=""/>
        <dsp:cNvSpPr/>
      </dsp:nvSpPr>
      <dsp:spPr>
        <a:xfrm>
          <a:off x="371478" y="714693"/>
          <a:ext cx="913959" cy="5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Austenit</a:t>
          </a:r>
          <a:r>
            <a:rPr lang="en-US" sz="1300" kern="1200" dirty="0" err="1" smtClean="0"/>
            <a:t>i</a:t>
          </a:r>
          <a:r>
            <a:rPr lang="sq-AL" sz="1300" kern="1200" dirty="0" smtClean="0"/>
            <a:t>k </a:t>
          </a:r>
          <a:endParaRPr lang="en-US" sz="1300" kern="1200" dirty="0"/>
        </a:p>
      </dsp:txBody>
      <dsp:txXfrm>
        <a:off x="371478" y="714693"/>
        <a:ext cx="913959" cy="571224"/>
      </dsp:txXfrm>
    </dsp:sp>
    <dsp:sp modelId="{77BB74C9-81ED-47CB-BA19-E2510E469CEC}">
      <dsp:nvSpPr>
        <dsp:cNvPr id="0" name=""/>
        <dsp:cNvSpPr/>
      </dsp:nvSpPr>
      <dsp:spPr>
        <a:xfrm>
          <a:off x="247175" y="571225"/>
          <a:ext cx="91440" cy="1143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3112"/>
              </a:lnTo>
              <a:lnTo>
                <a:pt x="124302" y="1143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21874-BB73-427B-AF98-564CB93634ED}">
      <dsp:nvSpPr>
        <dsp:cNvPr id="0" name=""/>
        <dsp:cNvSpPr/>
      </dsp:nvSpPr>
      <dsp:spPr>
        <a:xfrm>
          <a:off x="371478" y="1428725"/>
          <a:ext cx="913959" cy="5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Ferritik </a:t>
          </a:r>
          <a:endParaRPr lang="en-US" sz="1300" kern="1200" dirty="0"/>
        </a:p>
      </dsp:txBody>
      <dsp:txXfrm>
        <a:off x="371478" y="1428725"/>
        <a:ext cx="913959" cy="571224"/>
      </dsp:txXfrm>
    </dsp:sp>
    <dsp:sp modelId="{ED6AC99C-8C73-48D3-A91C-1B474257E410}">
      <dsp:nvSpPr>
        <dsp:cNvPr id="0" name=""/>
        <dsp:cNvSpPr/>
      </dsp:nvSpPr>
      <dsp:spPr>
        <a:xfrm>
          <a:off x="247175" y="571225"/>
          <a:ext cx="91440" cy="1857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7143"/>
              </a:lnTo>
              <a:lnTo>
                <a:pt x="124302" y="18571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7416C-DD41-4A3E-A5CC-4779D68ECCFB}">
      <dsp:nvSpPr>
        <dsp:cNvPr id="0" name=""/>
        <dsp:cNvSpPr/>
      </dsp:nvSpPr>
      <dsp:spPr>
        <a:xfrm>
          <a:off x="371478" y="2142756"/>
          <a:ext cx="913959" cy="5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Martensitik </a:t>
          </a:r>
          <a:endParaRPr lang="en-US" sz="1300" kern="1200" dirty="0"/>
        </a:p>
      </dsp:txBody>
      <dsp:txXfrm>
        <a:off x="371478" y="2142756"/>
        <a:ext cx="913959" cy="57122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E248B5-A38E-47EB-94E9-0B997FF4D1FD}">
      <dsp:nvSpPr>
        <dsp:cNvPr id="0" name=""/>
        <dsp:cNvSpPr/>
      </dsp:nvSpPr>
      <dsp:spPr>
        <a:xfrm>
          <a:off x="0" y="228812"/>
          <a:ext cx="5143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60B45-B443-480B-950E-4E3251C2AA05}">
      <dsp:nvSpPr>
        <dsp:cNvPr id="0" name=""/>
        <dsp:cNvSpPr/>
      </dsp:nvSpPr>
      <dsp:spPr>
        <a:xfrm>
          <a:off x="256925" y="36932"/>
          <a:ext cx="4606481" cy="38376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89" tIns="0" rIns="13608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Temperaturë max nën kushtet e oksidimit 925 ºC</a:t>
          </a:r>
          <a:endParaRPr lang="en-US" sz="1300" kern="1200" dirty="0"/>
        </a:p>
      </dsp:txBody>
      <dsp:txXfrm>
        <a:off x="256925" y="36932"/>
        <a:ext cx="4606481" cy="383760"/>
      </dsp:txXfrm>
    </dsp:sp>
    <dsp:sp modelId="{FB23C2B4-A165-4D29-9612-21452B845275}">
      <dsp:nvSpPr>
        <dsp:cNvPr id="0" name=""/>
        <dsp:cNvSpPr/>
      </dsp:nvSpPr>
      <dsp:spPr>
        <a:xfrm>
          <a:off x="0" y="818492"/>
          <a:ext cx="5143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28217"/>
              <a:satOff val="19074"/>
              <a:lumOff val="694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0C6B1-F4F4-4DA4-A812-D834DD6ADF72}">
      <dsp:nvSpPr>
        <dsp:cNvPr id="0" name=""/>
        <dsp:cNvSpPr/>
      </dsp:nvSpPr>
      <dsp:spPr>
        <a:xfrm>
          <a:off x="256925" y="626613"/>
          <a:ext cx="4748489" cy="383760"/>
        </a:xfrm>
        <a:prstGeom prst="roundRect">
          <a:avLst/>
        </a:prstGeom>
        <a:solidFill>
          <a:schemeClr val="accent5">
            <a:shade val="80000"/>
            <a:hueOff val="-28217"/>
            <a:satOff val="19074"/>
            <a:lumOff val="6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89" tIns="0" rIns="13608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Të përshtatshëm për përqëndrime të ulëta të ac. reduktuese</a:t>
          </a:r>
          <a:endParaRPr lang="en-US" sz="1300" kern="1200" dirty="0"/>
        </a:p>
      </dsp:txBody>
      <dsp:txXfrm>
        <a:off x="256925" y="626613"/>
        <a:ext cx="4748489" cy="383760"/>
      </dsp:txXfrm>
    </dsp:sp>
    <dsp:sp modelId="{D3BAC1E7-8928-4CE1-9673-41C1546B70C5}">
      <dsp:nvSpPr>
        <dsp:cNvPr id="0" name=""/>
        <dsp:cNvSpPr/>
      </dsp:nvSpPr>
      <dsp:spPr>
        <a:xfrm>
          <a:off x="0" y="1408172"/>
          <a:ext cx="5143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56434"/>
              <a:satOff val="38148"/>
              <a:lumOff val="13885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01779-EDF1-4310-8658-B882F54B7E63}">
      <dsp:nvSpPr>
        <dsp:cNvPr id="0" name=""/>
        <dsp:cNvSpPr/>
      </dsp:nvSpPr>
      <dsp:spPr>
        <a:xfrm>
          <a:off x="256925" y="1216293"/>
          <a:ext cx="4605726" cy="383760"/>
        </a:xfrm>
        <a:prstGeom prst="roundRect">
          <a:avLst/>
        </a:prstGeom>
        <a:solidFill>
          <a:schemeClr val="accent5">
            <a:shade val="80000"/>
            <a:hueOff val="-56434"/>
            <a:satOff val="38148"/>
            <a:lumOff val="138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89" tIns="0" rIns="13608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Jonet kloride mund të shkatërojnë sipërfaqen pasive</a:t>
          </a:r>
          <a:endParaRPr lang="en-US" sz="1300" kern="1200" dirty="0"/>
        </a:p>
      </dsp:txBody>
      <dsp:txXfrm>
        <a:off x="256925" y="1216293"/>
        <a:ext cx="4605726" cy="38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18" Type="http://schemas.openxmlformats.org/officeDocument/2006/relationships/image" Target="../media/image69.wmf"/><Relationship Id="rId26" Type="http://schemas.openxmlformats.org/officeDocument/2006/relationships/image" Target="../media/image77.wmf"/><Relationship Id="rId3" Type="http://schemas.openxmlformats.org/officeDocument/2006/relationships/image" Target="../media/image54.wmf"/><Relationship Id="rId21" Type="http://schemas.openxmlformats.org/officeDocument/2006/relationships/image" Target="../media/image72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17" Type="http://schemas.openxmlformats.org/officeDocument/2006/relationships/image" Target="../media/image68.wmf"/><Relationship Id="rId25" Type="http://schemas.openxmlformats.org/officeDocument/2006/relationships/image" Target="../media/image76.wmf"/><Relationship Id="rId33" Type="http://schemas.openxmlformats.org/officeDocument/2006/relationships/image" Target="../media/image83.wmf"/><Relationship Id="rId2" Type="http://schemas.openxmlformats.org/officeDocument/2006/relationships/image" Target="../media/image53.wmf"/><Relationship Id="rId16" Type="http://schemas.openxmlformats.org/officeDocument/2006/relationships/image" Target="../media/image67.wmf"/><Relationship Id="rId20" Type="http://schemas.openxmlformats.org/officeDocument/2006/relationships/image" Target="../media/image71.wmf"/><Relationship Id="rId29" Type="http://schemas.openxmlformats.org/officeDocument/2006/relationships/image" Target="../media/image6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24" Type="http://schemas.openxmlformats.org/officeDocument/2006/relationships/image" Target="../media/image75.wmf"/><Relationship Id="rId32" Type="http://schemas.openxmlformats.org/officeDocument/2006/relationships/image" Target="../media/image82.wmf"/><Relationship Id="rId5" Type="http://schemas.openxmlformats.org/officeDocument/2006/relationships/image" Target="../media/image56.wmf"/><Relationship Id="rId15" Type="http://schemas.openxmlformats.org/officeDocument/2006/relationships/image" Target="../media/image66.wmf"/><Relationship Id="rId23" Type="http://schemas.openxmlformats.org/officeDocument/2006/relationships/image" Target="../media/image74.wmf"/><Relationship Id="rId28" Type="http://schemas.openxmlformats.org/officeDocument/2006/relationships/image" Target="../media/image79.wmf"/><Relationship Id="rId10" Type="http://schemas.openxmlformats.org/officeDocument/2006/relationships/image" Target="../media/image61.wmf"/><Relationship Id="rId19" Type="http://schemas.openxmlformats.org/officeDocument/2006/relationships/image" Target="../media/image70.wmf"/><Relationship Id="rId31" Type="http://schemas.openxmlformats.org/officeDocument/2006/relationships/image" Target="../media/image8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Relationship Id="rId22" Type="http://schemas.openxmlformats.org/officeDocument/2006/relationships/image" Target="../media/image73.wmf"/><Relationship Id="rId27" Type="http://schemas.openxmlformats.org/officeDocument/2006/relationships/image" Target="../media/image78.wmf"/><Relationship Id="rId30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78.wmf"/><Relationship Id="rId18" Type="http://schemas.openxmlformats.org/officeDocument/2006/relationships/image" Target="../media/image98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17" Type="http://schemas.openxmlformats.org/officeDocument/2006/relationships/image" Target="../media/image97.wmf"/><Relationship Id="rId2" Type="http://schemas.openxmlformats.org/officeDocument/2006/relationships/image" Target="../media/image85.wmf"/><Relationship Id="rId16" Type="http://schemas.openxmlformats.org/officeDocument/2006/relationships/image" Target="../media/image96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5" Type="http://schemas.openxmlformats.org/officeDocument/2006/relationships/image" Target="../media/image82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15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66523-BCC1-4C8F-BC34-52642357CC0B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744538"/>
            <a:ext cx="53721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74682-0C31-4681-AF25-27527486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4682-0C31-4681-AF25-2752748676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11163" y="1676400"/>
            <a:ext cx="9086850" cy="4421188"/>
            <a:chOff x="238" y="1056"/>
            <a:chExt cx="5285" cy="278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06463" y="21336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4038600"/>
            <a:ext cx="6934200" cy="1752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412750" y="6324600"/>
            <a:ext cx="2063750" cy="457200"/>
          </a:xfrm>
        </p:spPr>
        <p:txBody>
          <a:bodyPr lIns="92075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29500" y="63246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B19C763-57AE-4438-9750-ADD7D17CA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1375" y="342900"/>
            <a:ext cx="2143125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42900"/>
            <a:ext cx="6276975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"/>
            <a:ext cx="856615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143000"/>
            <a:ext cx="421005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450" y="1143000"/>
            <a:ext cx="421005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42100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450" y="1143000"/>
            <a:ext cx="42100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white">
          <a:xfrm>
            <a:off x="0" y="5943600"/>
            <a:ext cx="9906000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24663" y="6397625"/>
            <a:ext cx="267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600" tIns="46038" rIns="0" bIns="4603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INSTITUT FÜR METALLKUNDE</a:t>
            </a:r>
            <a:endParaRPr lang="en-US" sz="1400" u="sng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412750" y="990600"/>
            <a:ext cx="9082088" cy="5337175"/>
            <a:chOff x="240" y="1008"/>
            <a:chExt cx="5281" cy="2978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45" y="1010"/>
              <a:ext cx="5269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" name="Freeform 6"/>
            <p:cNvSpPr>
              <a:spLocks/>
            </p:cNvSpPr>
            <p:nvPr/>
          </p:nvSpPr>
          <p:spPr bwMode="auto">
            <a:xfrm>
              <a:off x="240" y="1008"/>
              <a:ext cx="5269" cy="2977"/>
            </a:xfrm>
            <a:custGeom>
              <a:avLst/>
              <a:gdLst/>
              <a:ahLst/>
              <a:cxnLst>
                <a:cxn ang="0">
                  <a:pos x="5268" y="0"/>
                </a:cxn>
                <a:cxn ang="0">
                  <a:pos x="0" y="0"/>
                </a:cxn>
                <a:cxn ang="0">
                  <a:pos x="0" y="2976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0" y="0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52" y="1008"/>
              <a:ext cx="5269" cy="2977"/>
            </a:xfrm>
            <a:custGeom>
              <a:avLst/>
              <a:gdLst/>
              <a:ahLst/>
              <a:cxnLst>
                <a:cxn ang="0">
                  <a:pos x="5268" y="0"/>
                </a:cxn>
                <a:cxn ang="0">
                  <a:pos x="5268" y="2976"/>
                </a:cxn>
                <a:cxn ang="0">
                  <a:pos x="0" y="2976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5268" y="2976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42900"/>
            <a:ext cx="8566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</a:t>
            </a:r>
            <a:br>
              <a:rPr lang="en-US" smtClean="0"/>
            </a:br>
            <a:r>
              <a:rPr lang="en-US" smtClean="0"/>
              <a:t>um Master-Titelformat zu bearbeiten.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8572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399213"/>
            <a:ext cx="490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TECHNISCHE UNIVERSITÄT BERGAKADEMIE</a:t>
            </a:r>
            <a:r>
              <a:rPr lang="en-US" u="sng"/>
              <a:t> FREIBERG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943600" y="6400800"/>
            <a:ext cx="336550" cy="307975"/>
            <a:chOff x="3460" y="4015"/>
            <a:chExt cx="264" cy="264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71" y="4054"/>
              <a:ext cx="42" cy="42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41" y="226"/>
                </a:cxn>
                <a:cxn ang="0">
                  <a:pos x="115" y="147"/>
                </a:cxn>
                <a:cxn ang="0">
                  <a:pos x="259" y="294"/>
                </a:cxn>
                <a:cxn ang="0">
                  <a:pos x="25" y="542"/>
                </a:cxn>
                <a:cxn ang="0">
                  <a:pos x="25" y="551"/>
                </a:cxn>
                <a:cxn ang="0">
                  <a:pos x="56" y="586"/>
                </a:cxn>
                <a:cxn ang="0">
                  <a:pos x="66" y="580"/>
                </a:cxn>
                <a:cxn ang="0">
                  <a:pos x="293" y="333"/>
                </a:cxn>
                <a:cxn ang="0">
                  <a:pos x="537" y="561"/>
                </a:cxn>
                <a:cxn ang="0">
                  <a:pos x="546" y="570"/>
                </a:cxn>
                <a:cxn ang="0">
                  <a:pos x="567" y="551"/>
                </a:cxn>
                <a:cxn ang="0">
                  <a:pos x="586" y="527"/>
                </a:cxn>
                <a:cxn ang="0">
                  <a:pos x="581" y="515"/>
                </a:cxn>
                <a:cxn ang="0">
                  <a:pos x="338" y="292"/>
                </a:cxn>
                <a:cxn ang="0">
                  <a:pos x="464" y="141"/>
                </a:cxn>
                <a:cxn ang="0">
                  <a:pos x="502" y="178"/>
                </a:cxn>
                <a:cxn ang="0">
                  <a:pos x="586" y="226"/>
                </a:cxn>
                <a:cxn ang="0">
                  <a:pos x="599" y="226"/>
                </a:cxn>
                <a:cxn ang="0">
                  <a:pos x="599" y="214"/>
                </a:cxn>
                <a:cxn ang="0">
                  <a:pos x="567" y="162"/>
                </a:cxn>
                <a:cxn ang="0">
                  <a:pos x="533" y="115"/>
                </a:cxn>
                <a:cxn ang="0">
                  <a:pos x="428" y="13"/>
                </a:cxn>
                <a:cxn ang="0">
                  <a:pos x="414" y="0"/>
                </a:cxn>
                <a:cxn ang="0">
                  <a:pos x="404" y="7"/>
                </a:cxn>
                <a:cxn ang="0">
                  <a:pos x="384" y="31"/>
                </a:cxn>
                <a:cxn ang="0">
                  <a:pos x="372" y="40"/>
                </a:cxn>
                <a:cxn ang="0">
                  <a:pos x="376" y="52"/>
                </a:cxn>
                <a:cxn ang="0">
                  <a:pos x="438" y="115"/>
                </a:cxn>
                <a:cxn ang="0">
                  <a:pos x="301" y="254"/>
                </a:cxn>
                <a:cxn ang="0">
                  <a:pos x="295" y="257"/>
                </a:cxn>
                <a:cxn ang="0">
                  <a:pos x="140" y="124"/>
                </a:cxn>
                <a:cxn ang="0">
                  <a:pos x="215" y="44"/>
                </a:cxn>
                <a:cxn ang="0">
                  <a:pos x="174" y="5"/>
                </a:cxn>
                <a:cxn ang="0">
                  <a:pos x="0" y="187"/>
                </a:cxn>
              </a:cxnLst>
              <a:rect l="0" t="0" r="r" b="b"/>
              <a:pathLst>
                <a:path w="599" h="586">
                  <a:moveTo>
                    <a:pt x="0" y="187"/>
                  </a:moveTo>
                  <a:lnTo>
                    <a:pt x="41" y="226"/>
                  </a:lnTo>
                  <a:lnTo>
                    <a:pt x="115" y="147"/>
                  </a:lnTo>
                  <a:lnTo>
                    <a:pt x="259" y="294"/>
                  </a:lnTo>
                  <a:lnTo>
                    <a:pt x="25" y="542"/>
                  </a:lnTo>
                  <a:lnTo>
                    <a:pt x="25" y="551"/>
                  </a:lnTo>
                  <a:lnTo>
                    <a:pt x="56" y="586"/>
                  </a:lnTo>
                  <a:lnTo>
                    <a:pt x="66" y="580"/>
                  </a:lnTo>
                  <a:lnTo>
                    <a:pt x="293" y="333"/>
                  </a:lnTo>
                  <a:lnTo>
                    <a:pt x="537" y="561"/>
                  </a:lnTo>
                  <a:lnTo>
                    <a:pt x="546" y="570"/>
                  </a:lnTo>
                  <a:lnTo>
                    <a:pt x="567" y="551"/>
                  </a:lnTo>
                  <a:lnTo>
                    <a:pt x="586" y="527"/>
                  </a:lnTo>
                  <a:lnTo>
                    <a:pt x="581" y="515"/>
                  </a:lnTo>
                  <a:lnTo>
                    <a:pt x="338" y="292"/>
                  </a:lnTo>
                  <a:lnTo>
                    <a:pt x="464" y="141"/>
                  </a:lnTo>
                  <a:lnTo>
                    <a:pt x="502" y="178"/>
                  </a:lnTo>
                  <a:lnTo>
                    <a:pt x="586" y="226"/>
                  </a:lnTo>
                  <a:lnTo>
                    <a:pt x="599" y="226"/>
                  </a:lnTo>
                  <a:lnTo>
                    <a:pt x="599" y="214"/>
                  </a:lnTo>
                  <a:lnTo>
                    <a:pt x="567" y="162"/>
                  </a:lnTo>
                  <a:lnTo>
                    <a:pt x="533" y="115"/>
                  </a:lnTo>
                  <a:lnTo>
                    <a:pt x="428" y="13"/>
                  </a:lnTo>
                  <a:lnTo>
                    <a:pt x="414" y="0"/>
                  </a:lnTo>
                  <a:lnTo>
                    <a:pt x="404" y="7"/>
                  </a:lnTo>
                  <a:lnTo>
                    <a:pt x="384" y="31"/>
                  </a:lnTo>
                  <a:lnTo>
                    <a:pt x="372" y="40"/>
                  </a:lnTo>
                  <a:lnTo>
                    <a:pt x="376" y="52"/>
                  </a:lnTo>
                  <a:lnTo>
                    <a:pt x="438" y="115"/>
                  </a:lnTo>
                  <a:lnTo>
                    <a:pt x="301" y="254"/>
                  </a:lnTo>
                  <a:lnTo>
                    <a:pt x="295" y="257"/>
                  </a:lnTo>
                  <a:lnTo>
                    <a:pt x="140" y="124"/>
                  </a:lnTo>
                  <a:lnTo>
                    <a:pt x="215" y="44"/>
                  </a:lnTo>
                  <a:lnTo>
                    <a:pt x="174" y="5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70" y="4182"/>
              <a:ext cx="45" cy="57"/>
            </a:xfrm>
            <a:custGeom>
              <a:avLst/>
              <a:gdLst/>
              <a:ahLst/>
              <a:cxnLst>
                <a:cxn ang="0">
                  <a:pos x="289" y="433"/>
                </a:cxn>
                <a:cxn ang="0">
                  <a:pos x="37" y="658"/>
                </a:cxn>
                <a:cxn ang="0">
                  <a:pos x="59" y="678"/>
                </a:cxn>
                <a:cxn ang="0">
                  <a:pos x="295" y="476"/>
                </a:cxn>
                <a:cxn ang="0">
                  <a:pos x="295" y="805"/>
                </a:cxn>
                <a:cxn ang="0">
                  <a:pos x="335" y="805"/>
                </a:cxn>
                <a:cxn ang="0">
                  <a:pos x="335" y="472"/>
                </a:cxn>
                <a:cxn ang="0">
                  <a:pos x="566" y="672"/>
                </a:cxn>
                <a:cxn ang="0">
                  <a:pos x="587" y="642"/>
                </a:cxn>
                <a:cxn ang="0">
                  <a:pos x="352" y="433"/>
                </a:cxn>
                <a:cxn ang="0">
                  <a:pos x="554" y="254"/>
                </a:cxn>
                <a:cxn ang="0">
                  <a:pos x="587" y="225"/>
                </a:cxn>
                <a:cxn ang="0">
                  <a:pos x="615" y="187"/>
                </a:cxn>
                <a:cxn ang="0">
                  <a:pos x="616" y="175"/>
                </a:cxn>
                <a:cxn ang="0">
                  <a:pos x="566" y="202"/>
                </a:cxn>
                <a:cxn ang="0">
                  <a:pos x="521" y="230"/>
                </a:cxn>
                <a:cxn ang="0">
                  <a:pos x="335" y="392"/>
                </a:cxn>
                <a:cxn ang="0">
                  <a:pos x="335" y="182"/>
                </a:cxn>
                <a:cxn ang="0">
                  <a:pos x="348" y="176"/>
                </a:cxn>
                <a:cxn ang="0">
                  <a:pos x="360" y="167"/>
                </a:cxn>
                <a:cxn ang="0">
                  <a:pos x="370" y="156"/>
                </a:cxn>
                <a:cxn ang="0">
                  <a:pos x="374" y="144"/>
                </a:cxn>
                <a:cxn ang="0">
                  <a:pos x="380" y="128"/>
                </a:cxn>
                <a:cxn ang="0">
                  <a:pos x="380" y="0"/>
                </a:cxn>
                <a:cxn ang="0">
                  <a:pos x="335" y="0"/>
                </a:cxn>
                <a:cxn ang="0">
                  <a:pos x="335" y="103"/>
                </a:cxn>
                <a:cxn ang="0">
                  <a:pos x="335" y="123"/>
                </a:cxn>
                <a:cxn ang="0">
                  <a:pos x="327" y="136"/>
                </a:cxn>
                <a:cxn ang="0">
                  <a:pos x="316" y="141"/>
                </a:cxn>
                <a:cxn ang="0">
                  <a:pos x="306" y="139"/>
                </a:cxn>
                <a:cxn ang="0">
                  <a:pos x="297" y="124"/>
                </a:cxn>
                <a:cxn ang="0">
                  <a:pos x="293" y="103"/>
                </a:cxn>
                <a:cxn ang="0">
                  <a:pos x="293" y="0"/>
                </a:cxn>
                <a:cxn ang="0">
                  <a:pos x="253" y="0"/>
                </a:cxn>
                <a:cxn ang="0">
                  <a:pos x="253" y="128"/>
                </a:cxn>
                <a:cxn ang="0">
                  <a:pos x="255" y="140"/>
                </a:cxn>
                <a:cxn ang="0">
                  <a:pos x="262" y="154"/>
                </a:cxn>
                <a:cxn ang="0">
                  <a:pos x="271" y="164"/>
                </a:cxn>
                <a:cxn ang="0">
                  <a:pos x="284" y="175"/>
                </a:cxn>
                <a:cxn ang="0">
                  <a:pos x="295" y="182"/>
                </a:cxn>
                <a:cxn ang="0">
                  <a:pos x="295" y="392"/>
                </a:cxn>
                <a:cxn ang="0">
                  <a:pos x="72" y="182"/>
                </a:cxn>
                <a:cxn ang="0">
                  <a:pos x="0" y="253"/>
                </a:cxn>
                <a:cxn ang="0">
                  <a:pos x="29" y="283"/>
                </a:cxn>
                <a:cxn ang="0">
                  <a:pos x="72" y="244"/>
                </a:cxn>
                <a:cxn ang="0">
                  <a:pos x="289" y="433"/>
                </a:cxn>
              </a:cxnLst>
              <a:rect l="0" t="0" r="r" b="b"/>
              <a:pathLst>
                <a:path w="616" h="805">
                  <a:moveTo>
                    <a:pt x="289" y="433"/>
                  </a:moveTo>
                  <a:lnTo>
                    <a:pt x="37" y="658"/>
                  </a:lnTo>
                  <a:lnTo>
                    <a:pt x="59" y="678"/>
                  </a:lnTo>
                  <a:lnTo>
                    <a:pt x="295" y="476"/>
                  </a:lnTo>
                  <a:lnTo>
                    <a:pt x="295" y="805"/>
                  </a:lnTo>
                  <a:lnTo>
                    <a:pt x="335" y="805"/>
                  </a:lnTo>
                  <a:lnTo>
                    <a:pt x="335" y="472"/>
                  </a:lnTo>
                  <a:lnTo>
                    <a:pt x="566" y="672"/>
                  </a:lnTo>
                  <a:lnTo>
                    <a:pt x="587" y="642"/>
                  </a:lnTo>
                  <a:lnTo>
                    <a:pt x="352" y="433"/>
                  </a:lnTo>
                  <a:lnTo>
                    <a:pt x="554" y="254"/>
                  </a:lnTo>
                  <a:lnTo>
                    <a:pt x="587" y="225"/>
                  </a:lnTo>
                  <a:lnTo>
                    <a:pt x="615" y="187"/>
                  </a:lnTo>
                  <a:lnTo>
                    <a:pt x="616" y="175"/>
                  </a:lnTo>
                  <a:lnTo>
                    <a:pt x="566" y="202"/>
                  </a:lnTo>
                  <a:lnTo>
                    <a:pt x="521" y="230"/>
                  </a:lnTo>
                  <a:lnTo>
                    <a:pt x="335" y="392"/>
                  </a:lnTo>
                  <a:lnTo>
                    <a:pt x="335" y="182"/>
                  </a:lnTo>
                  <a:lnTo>
                    <a:pt x="348" y="176"/>
                  </a:lnTo>
                  <a:lnTo>
                    <a:pt x="360" y="167"/>
                  </a:lnTo>
                  <a:lnTo>
                    <a:pt x="370" y="156"/>
                  </a:lnTo>
                  <a:lnTo>
                    <a:pt x="374" y="144"/>
                  </a:lnTo>
                  <a:lnTo>
                    <a:pt x="380" y="128"/>
                  </a:lnTo>
                  <a:lnTo>
                    <a:pt x="380" y="0"/>
                  </a:lnTo>
                  <a:lnTo>
                    <a:pt x="335" y="0"/>
                  </a:lnTo>
                  <a:lnTo>
                    <a:pt x="335" y="103"/>
                  </a:lnTo>
                  <a:lnTo>
                    <a:pt x="335" y="123"/>
                  </a:lnTo>
                  <a:lnTo>
                    <a:pt x="327" y="136"/>
                  </a:lnTo>
                  <a:lnTo>
                    <a:pt x="316" y="141"/>
                  </a:lnTo>
                  <a:lnTo>
                    <a:pt x="306" y="139"/>
                  </a:lnTo>
                  <a:lnTo>
                    <a:pt x="297" y="124"/>
                  </a:lnTo>
                  <a:lnTo>
                    <a:pt x="293" y="103"/>
                  </a:lnTo>
                  <a:lnTo>
                    <a:pt x="293" y="0"/>
                  </a:lnTo>
                  <a:lnTo>
                    <a:pt x="253" y="0"/>
                  </a:lnTo>
                  <a:lnTo>
                    <a:pt x="253" y="128"/>
                  </a:lnTo>
                  <a:lnTo>
                    <a:pt x="255" y="140"/>
                  </a:lnTo>
                  <a:lnTo>
                    <a:pt x="262" y="154"/>
                  </a:lnTo>
                  <a:lnTo>
                    <a:pt x="271" y="164"/>
                  </a:lnTo>
                  <a:lnTo>
                    <a:pt x="284" y="175"/>
                  </a:lnTo>
                  <a:lnTo>
                    <a:pt x="295" y="182"/>
                  </a:lnTo>
                  <a:lnTo>
                    <a:pt x="295" y="392"/>
                  </a:lnTo>
                  <a:lnTo>
                    <a:pt x="72" y="182"/>
                  </a:lnTo>
                  <a:lnTo>
                    <a:pt x="0" y="253"/>
                  </a:lnTo>
                  <a:lnTo>
                    <a:pt x="29" y="283"/>
                  </a:lnTo>
                  <a:lnTo>
                    <a:pt x="72" y="244"/>
                  </a:lnTo>
                  <a:lnTo>
                    <a:pt x="289" y="43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504" y="4116"/>
              <a:ext cx="15" cy="19"/>
            </a:xfrm>
            <a:custGeom>
              <a:avLst/>
              <a:gdLst/>
              <a:ahLst/>
              <a:cxnLst>
                <a:cxn ang="0">
                  <a:pos x="123" y="19"/>
                </a:cxn>
                <a:cxn ang="0">
                  <a:pos x="213" y="27"/>
                </a:cxn>
                <a:cxn ang="0">
                  <a:pos x="210" y="14"/>
                </a:cxn>
                <a:cxn ang="0">
                  <a:pos x="213" y="0"/>
                </a:cxn>
                <a:cxn ang="0">
                  <a:pos x="107" y="3"/>
                </a:cxn>
                <a:cxn ang="0">
                  <a:pos x="51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1" y="15"/>
                </a:cxn>
                <a:cxn ang="0">
                  <a:pos x="0" y="27"/>
                </a:cxn>
                <a:cxn ang="0">
                  <a:pos x="88" y="19"/>
                </a:cxn>
                <a:cxn ang="0">
                  <a:pos x="90" y="55"/>
                </a:cxn>
                <a:cxn ang="0">
                  <a:pos x="90" y="64"/>
                </a:cxn>
                <a:cxn ang="0">
                  <a:pos x="90" y="113"/>
                </a:cxn>
                <a:cxn ang="0">
                  <a:pos x="88" y="165"/>
                </a:cxn>
                <a:cxn ang="0">
                  <a:pos x="85" y="263"/>
                </a:cxn>
                <a:cxn ang="0">
                  <a:pos x="107" y="260"/>
                </a:cxn>
                <a:cxn ang="0">
                  <a:pos x="128" y="263"/>
                </a:cxn>
                <a:cxn ang="0">
                  <a:pos x="123" y="217"/>
                </a:cxn>
                <a:cxn ang="0">
                  <a:pos x="123" y="164"/>
                </a:cxn>
                <a:cxn ang="0">
                  <a:pos x="123" y="112"/>
                </a:cxn>
                <a:cxn ang="0">
                  <a:pos x="123" y="63"/>
                </a:cxn>
                <a:cxn ang="0">
                  <a:pos x="123" y="19"/>
                </a:cxn>
              </a:cxnLst>
              <a:rect l="0" t="0" r="r" b="b"/>
              <a:pathLst>
                <a:path w="213" h="263">
                  <a:moveTo>
                    <a:pt x="123" y="19"/>
                  </a:moveTo>
                  <a:lnTo>
                    <a:pt x="213" y="27"/>
                  </a:lnTo>
                  <a:lnTo>
                    <a:pt x="210" y="14"/>
                  </a:lnTo>
                  <a:lnTo>
                    <a:pt x="213" y="0"/>
                  </a:lnTo>
                  <a:lnTo>
                    <a:pt x="107" y="3"/>
                  </a:lnTo>
                  <a:lnTo>
                    <a:pt x="51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15"/>
                  </a:lnTo>
                  <a:lnTo>
                    <a:pt x="0" y="27"/>
                  </a:lnTo>
                  <a:lnTo>
                    <a:pt x="88" y="19"/>
                  </a:lnTo>
                  <a:lnTo>
                    <a:pt x="90" y="55"/>
                  </a:lnTo>
                  <a:lnTo>
                    <a:pt x="90" y="64"/>
                  </a:lnTo>
                  <a:lnTo>
                    <a:pt x="90" y="113"/>
                  </a:lnTo>
                  <a:lnTo>
                    <a:pt x="88" y="165"/>
                  </a:lnTo>
                  <a:lnTo>
                    <a:pt x="85" y="263"/>
                  </a:lnTo>
                  <a:lnTo>
                    <a:pt x="107" y="260"/>
                  </a:lnTo>
                  <a:lnTo>
                    <a:pt x="128" y="263"/>
                  </a:lnTo>
                  <a:lnTo>
                    <a:pt x="123" y="217"/>
                  </a:lnTo>
                  <a:lnTo>
                    <a:pt x="123" y="164"/>
                  </a:lnTo>
                  <a:lnTo>
                    <a:pt x="123" y="112"/>
                  </a:lnTo>
                  <a:lnTo>
                    <a:pt x="123" y="63"/>
                  </a:lnTo>
                  <a:lnTo>
                    <a:pt x="123" y="1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522" y="4116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87"/>
                </a:cxn>
                <a:cxn ang="0">
                  <a:pos x="5" y="130"/>
                </a:cxn>
                <a:cxn ang="0">
                  <a:pos x="5" y="175"/>
                </a:cxn>
                <a:cxn ang="0">
                  <a:pos x="2" y="217"/>
                </a:cxn>
                <a:cxn ang="0">
                  <a:pos x="0" y="263"/>
                </a:cxn>
                <a:cxn ang="0">
                  <a:pos x="36" y="260"/>
                </a:cxn>
                <a:cxn ang="0">
                  <a:pos x="80" y="260"/>
                </a:cxn>
                <a:cxn ang="0">
                  <a:pos x="147" y="263"/>
                </a:cxn>
                <a:cxn ang="0">
                  <a:pos x="145" y="252"/>
                </a:cxn>
                <a:cxn ang="0">
                  <a:pos x="147" y="239"/>
                </a:cxn>
                <a:cxn ang="0">
                  <a:pos x="51" y="244"/>
                </a:cxn>
                <a:cxn ang="0">
                  <a:pos x="36" y="244"/>
                </a:cxn>
                <a:cxn ang="0">
                  <a:pos x="36" y="212"/>
                </a:cxn>
                <a:cxn ang="0">
                  <a:pos x="36" y="137"/>
                </a:cxn>
                <a:cxn ang="0">
                  <a:pos x="36" y="131"/>
                </a:cxn>
                <a:cxn ang="0">
                  <a:pos x="63" y="131"/>
                </a:cxn>
                <a:cxn ang="0">
                  <a:pos x="133" y="136"/>
                </a:cxn>
                <a:cxn ang="0">
                  <a:pos x="133" y="129"/>
                </a:cxn>
                <a:cxn ang="0">
                  <a:pos x="135" y="113"/>
                </a:cxn>
                <a:cxn ang="0">
                  <a:pos x="36" y="116"/>
                </a:cxn>
                <a:cxn ang="0">
                  <a:pos x="36" y="89"/>
                </a:cxn>
                <a:cxn ang="0">
                  <a:pos x="38" y="19"/>
                </a:cxn>
                <a:cxn ang="0">
                  <a:pos x="112" y="20"/>
                </a:cxn>
                <a:cxn ang="0">
                  <a:pos x="145" y="23"/>
                </a:cxn>
                <a:cxn ang="0">
                  <a:pos x="144" y="13"/>
                </a:cxn>
                <a:cxn ang="0">
                  <a:pos x="145" y="0"/>
                </a:cxn>
                <a:cxn ang="0">
                  <a:pos x="65" y="3"/>
                </a:cxn>
                <a:cxn ang="0">
                  <a:pos x="2" y="0"/>
                </a:cxn>
              </a:cxnLst>
              <a:rect l="0" t="0" r="r" b="b"/>
              <a:pathLst>
                <a:path w="147" h="263">
                  <a:moveTo>
                    <a:pt x="2" y="0"/>
                  </a:moveTo>
                  <a:lnTo>
                    <a:pt x="5" y="87"/>
                  </a:lnTo>
                  <a:lnTo>
                    <a:pt x="5" y="130"/>
                  </a:lnTo>
                  <a:lnTo>
                    <a:pt x="5" y="175"/>
                  </a:lnTo>
                  <a:lnTo>
                    <a:pt x="2" y="217"/>
                  </a:lnTo>
                  <a:lnTo>
                    <a:pt x="0" y="263"/>
                  </a:lnTo>
                  <a:lnTo>
                    <a:pt x="36" y="260"/>
                  </a:lnTo>
                  <a:lnTo>
                    <a:pt x="80" y="260"/>
                  </a:lnTo>
                  <a:lnTo>
                    <a:pt x="147" y="263"/>
                  </a:lnTo>
                  <a:lnTo>
                    <a:pt x="145" y="252"/>
                  </a:lnTo>
                  <a:lnTo>
                    <a:pt x="147" y="239"/>
                  </a:lnTo>
                  <a:lnTo>
                    <a:pt x="51" y="244"/>
                  </a:lnTo>
                  <a:lnTo>
                    <a:pt x="36" y="244"/>
                  </a:lnTo>
                  <a:lnTo>
                    <a:pt x="36" y="212"/>
                  </a:lnTo>
                  <a:lnTo>
                    <a:pt x="36" y="137"/>
                  </a:lnTo>
                  <a:lnTo>
                    <a:pt x="36" y="131"/>
                  </a:lnTo>
                  <a:lnTo>
                    <a:pt x="63" y="131"/>
                  </a:lnTo>
                  <a:lnTo>
                    <a:pt x="133" y="136"/>
                  </a:lnTo>
                  <a:lnTo>
                    <a:pt x="133" y="129"/>
                  </a:lnTo>
                  <a:lnTo>
                    <a:pt x="135" y="113"/>
                  </a:lnTo>
                  <a:lnTo>
                    <a:pt x="36" y="116"/>
                  </a:lnTo>
                  <a:lnTo>
                    <a:pt x="36" y="89"/>
                  </a:lnTo>
                  <a:lnTo>
                    <a:pt x="38" y="19"/>
                  </a:lnTo>
                  <a:lnTo>
                    <a:pt x="112" y="20"/>
                  </a:lnTo>
                  <a:lnTo>
                    <a:pt x="145" y="23"/>
                  </a:lnTo>
                  <a:lnTo>
                    <a:pt x="144" y="13"/>
                  </a:lnTo>
                  <a:lnTo>
                    <a:pt x="145" y="0"/>
                  </a:lnTo>
                  <a:lnTo>
                    <a:pt x="6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536" y="4116"/>
              <a:ext cx="17" cy="19"/>
            </a:xfrm>
            <a:custGeom>
              <a:avLst/>
              <a:gdLst/>
              <a:ahLst/>
              <a:cxnLst>
                <a:cxn ang="0">
                  <a:pos x="242" y="225"/>
                </a:cxn>
                <a:cxn ang="0">
                  <a:pos x="240" y="223"/>
                </a:cxn>
                <a:cxn ang="0">
                  <a:pos x="197" y="248"/>
                </a:cxn>
                <a:cxn ang="0">
                  <a:pos x="150" y="257"/>
                </a:cxn>
                <a:cxn ang="0">
                  <a:pos x="105" y="248"/>
                </a:cxn>
                <a:cxn ang="0">
                  <a:pos x="72" y="224"/>
                </a:cxn>
                <a:cxn ang="0">
                  <a:pos x="50" y="187"/>
                </a:cxn>
                <a:cxn ang="0">
                  <a:pos x="42" y="137"/>
                </a:cxn>
                <a:cxn ang="0">
                  <a:pos x="50" y="85"/>
                </a:cxn>
                <a:cxn ang="0">
                  <a:pos x="72" y="48"/>
                </a:cxn>
                <a:cxn ang="0">
                  <a:pos x="108" y="24"/>
                </a:cxn>
                <a:cxn ang="0">
                  <a:pos x="156" y="16"/>
                </a:cxn>
                <a:cxn ang="0">
                  <a:pos x="196" y="24"/>
                </a:cxn>
                <a:cxn ang="0">
                  <a:pos x="230" y="47"/>
                </a:cxn>
                <a:cxn ang="0">
                  <a:pos x="232" y="47"/>
                </a:cxn>
                <a:cxn ang="0">
                  <a:pos x="242" y="17"/>
                </a:cxn>
                <a:cxn ang="0">
                  <a:pos x="201" y="4"/>
                </a:cxn>
                <a:cxn ang="0">
                  <a:pos x="156" y="0"/>
                </a:cxn>
                <a:cxn ang="0">
                  <a:pos x="91" y="9"/>
                </a:cxn>
                <a:cxn ang="0">
                  <a:pos x="42" y="37"/>
                </a:cxn>
                <a:cxn ang="0">
                  <a:pos x="11" y="80"/>
                </a:cxn>
                <a:cxn ang="0">
                  <a:pos x="0" y="137"/>
                </a:cxn>
                <a:cxn ang="0">
                  <a:pos x="10" y="194"/>
                </a:cxn>
                <a:cxn ang="0">
                  <a:pos x="40" y="236"/>
                </a:cxn>
                <a:cxn ang="0">
                  <a:pos x="87" y="262"/>
                </a:cxn>
                <a:cxn ang="0">
                  <a:pos x="149" y="272"/>
                </a:cxn>
                <a:cxn ang="0">
                  <a:pos x="196" y="266"/>
                </a:cxn>
                <a:cxn ang="0">
                  <a:pos x="236" y="248"/>
                </a:cxn>
                <a:cxn ang="0">
                  <a:pos x="242" y="225"/>
                </a:cxn>
              </a:cxnLst>
              <a:rect l="0" t="0" r="r" b="b"/>
              <a:pathLst>
                <a:path w="242" h="272">
                  <a:moveTo>
                    <a:pt x="242" y="225"/>
                  </a:moveTo>
                  <a:lnTo>
                    <a:pt x="240" y="223"/>
                  </a:lnTo>
                  <a:lnTo>
                    <a:pt x="197" y="248"/>
                  </a:lnTo>
                  <a:lnTo>
                    <a:pt x="150" y="257"/>
                  </a:lnTo>
                  <a:lnTo>
                    <a:pt x="105" y="248"/>
                  </a:lnTo>
                  <a:lnTo>
                    <a:pt x="72" y="224"/>
                  </a:lnTo>
                  <a:lnTo>
                    <a:pt x="50" y="187"/>
                  </a:lnTo>
                  <a:lnTo>
                    <a:pt x="42" y="137"/>
                  </a:lnTo>
                  <a:lnTo>
                    <a:pt x="50" y="85"/>
                  </a:lnTo>
                  <a:lnTo>
                    <a:pt x="72" y="48"/>
                  </a:lnTo>
                  <a:lnTo>
                    <a:pt x="108" y="24"/>
                  </a:lnTo>
                  <a:lnTo>
                    <a:pt x="156" y="16"/>
                  </a:lnTo>
                  <a:lnTo>
                    <a:pt x="196" y="24"/>
                  </a:lnTo>
                  <a:lnTo>
                    <a:pt x="230" y="47"/>
                  </a:lnTo>
                  <a:lnTo>
                    <a:pt x="232" y="47"/>
                  </a:lnTo>
                  <a:lnTo>
                    <a:pt x="242" y="17"/>
                  </a:lnTo>
                  <a:lnTo>
                    <a:pt x="201" y="4"/>
                  </a:lnTo>
                  <a:lnTo>
                    <a:pt x="156" y="0"/>
                  </a:lnTo>
                  <a:lnTo>
                    <a:pt x="91" y="9"/>
                  </a:lnTo>
                  <a:lnTo>
                    <a:pt x="42" y="37"/>
                  </a:lnTo>
                  <a:lnTo>
                    <a:pt x="11" y="80"/>
                  </a:lnTo>
                  <a:lnTo>
                    <a:pt x="0" y="137"/>
                  </a:lnTo>
                  <a:lnTo>
                    <a:pt x="10" y="194"/>
                  </a:lnTo>
                  <a:lnTo>
                    <a:pt x="40" y="236"/>
                  </a:lnTo>
                  <a:lnTo>
                    <a:pt x="87" y="262"/>
                  </a:lnTo>
                  <a:lnTo>
                    <a:pt x="149" y="272"/>
                  </a:lnTo>
                  <a:lnTo>
                    <a:pt x="196" y="266"/>
                  </a:lnTo>
                  <a:lnTo>
                    <a:pt x="236" y="248"/>
                  </a:lnTo>
                  <a:lnTo>
                    <a:pt x="242" y="22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557" y="4116"/>
              <a:ext cx="1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95"/>
                </a:cxn>
                <a:cxn ang="0">
                  <a:pos x="0" y="263"/>
                </a:cxn>
                <a:cxn ang="0">
                  <a:pos x="20" y="260"/>
                </a:cxn>
                <a:cxn ang="0">
                  <a:pos x="38" y="263"/>
                </a:cxn>
                <a:cxn ang="0">
                  <a:pos x="36" y="221"/>
                </a:cxn>
                <a:cxn ang="0">
                  <a:pos x="36" y="136"/>
                </a:cxn>
                <a:cxn ang="0">
                  <a:pos x="36" y="130"/>
                </a:cxn>
                <a:cxn ang="0">
                  <a:pos x="40" y="129"/>
                </a:cxn>
                <a:cxn ang="0">
                  <a:pos x="79" y="129"/>
                </a:cxn>
                <a:cxn ang="0">
                  <a:pos x="121" y="129"/>
                </a:cxn>
                <a:cxn ang="0">
                  <a:pos x="162" y="129"/>
                </a:cxn>
                <a:cxn ang="0">
                  <a:pos x="204" y="130"/>
                </a:cxn>
                <a:cxn ang="0">
                  <a:pos x="205" y="144"/>
                </a:cxn>
                <a:cxn ang="0">
                  <a:pos x="204" y="176"/>
                </a:cxn>
                <a:cxn ang="0">
                  <a:pos x="202" y="219"/>
                </a:cxn>
                <a:cxn ang="0">
                  <a:pos x="201" y="258"/>
                </a:cxn>
                <a:cxn ang="0">
                  <a:pos x="199" y="263"/>
                </a:cxn>
                <a:cxn ang="0">
                  <a:pos x="224" y="260"/>
                </a:cxn>
                <a:cxn ang="0">
                  <a:pos x="241" y="263"/>
                </a:cxn>
                <a:cxn ang="0">
                  <a:pos x="239" y="217"/>
                </a:cxn>
                <a:cxn ang="0">
                  <a:pos x="238" y="174"/>
                </a:cxn>
                <a:cxn ang="0">
                  <a:pos x="239" y="94"/>
                </a:cxn>
                <a:cxn ang="0">
                  <a:pos x="239" y="50"/>
                </a:cxn>
                <a:cxn ang="0">
                  <a:pos x="241" y="7"/>
                </a:cxn>
                <a:cxn ang="0">
                  <a:pos x="241" y="0"/>
                </a:cxn>
                <a:cxn ang="0">
                  <a:pos x="220" y="3"/>
                </a:cxn>
                <a:cxn ang="0">
                  <a:pos x="201" y="0"/>
                </a:cxn>
                <a:cxn ang="0">
                  <a:pos x="205" y="69"/>
                </a:cxn>
                <a:cxn ang="0">
                  <a:pos x="205" y="113"/>
                </a:cxn>
                <a:cxn ang="0">
                  <a:pos x="155" y="114"/>
                </a:cxn>
                <a:cxn ang="0">
                  <a:pos x="70" y="114"/>
                </a:cxn>
                <a:cxn ang="0">
                  <a:pos x="36" y="113"/>
                </a:cxn>
                <a:cxn ang="0">
                  <a:pos x="36" y="95"/>
                </a:cxn>
                <a:cxn ang="0">
                  <a:pos x="40" y="0"/>
                </a:cxn>
                <a:cxn ang="0">
                  <a:pos x="17" y="3"/>
                </a:cxn>
                <a:cxn ang="0">
                  <a:pos x="6" y="1"/>
                </a:cxn>
                <a:cxn ang="0">
                  <a:pos x="0" y="0"/>
                </a:cxn>
              </a:cxnLst>
              <a:rect l="0" t="0" r="r" b="b"/>
              <a:pathLst>
                <a:path w="241" h="263">
                  <a:moveTo>
                    <a:pt x="0" y="0"/>
                  </a:moveTo>
                  <a:lnTo>
                    <a:pt x="4" y="95"/>
                  </a:lnTo>
                  <a:lnTo>
                    <a:pt x="0" y="263"/>
                  </a:lnTo>
                  <a:lnTo>
                    <a:pt x="20" y="260"/>
                  </a:lnTo>
                  <a:lnTo>
                    <a:pt x="38" y="263"/>
                  </a:lnTo>
                  <a:lnTo>
                    <a:pt x="36" y="221"/>
                  </a:lnTo>
                  <a:lnTo>
                    <a:pt x="36" y="136"/>
                  </a:lnTo>
                  <a:lnTo>
                    <a:pt x="36" y="130"/>
                  </a:lnTo>
                  <a:lnTo>
                    <a:pt x="40" y="129"/>
                  </a:lnTo>
                  <a:lnTo>
                    <a:pt x="79" y="129"/>
                  </a:lnTo>
                  <a:lnTo>
                    <a:pt x="121" y="129"/>
                  </a:lnTo>
                  <a:lnTo>
                    <a:pt x="162" y="129"/>
                  </a:lnTo>
                  <a:lnTo>
                    <a:pt x="204" y="130"/>
                  </a:lnTo>
                  <a:lnTo>
                    <a:pt x="205" y="144"/>
                  </a:lnTo>
                  <a:lnTo>
                    <a:pt x="204" y="176"/>
                  </a:lnTo>
                  <a:lnTo>
                    <a:pt x="202" y="219"/>
                  </a:lnTo>
                  <a:lnTo>
                    <a:pt x="201" y="258"/>
                  </a:lnTo>
                  <a:lnTo>
                    <a:pt x="199" y="263"/>
                  </a:lnTo>
                  <a:lnTo>
                    <a:pt x="224" y="260"/>
                  </a:lnTo>
                  <a:lnTo>
                    <a:pt x="241" y="263"/>
                  </a:lnTo>
                  <a:lnTo>
                    <a:pt x="239" y="217"/>
                  </a:lnTo>
                  <a:lnTo>
                    <a:pt x="238" y="174"/>
                  </a:lnTo>
                  <a:lnTo>
                    <a:pt x="239" y="94"/>
                  </a:lnTo>
                  <a:lnTo>
                    <a:pt x="239" y="50"/>
                  </a:lnTo>
                  <a:lnTo>
                    <a:pt x="241" y="7"/>
                  </a:lnTo>
                  <a:lnTo>
                    <a:pt x="241" y="0"/>
                  </a:lnTo>
                  <a:lnTo>
                    <a:pt x="220" y="3"/>
                  </a:lnTo>
                  <a:lnTo>
                    <a:pt x="201" y="0"/>
                  </a:lnTo>
                  <a:lnTo>
                    <a:pt x="205" y="69"/>
                  </a:lnTo>
                  <a:lnTo>
                    <a:pt x="205" y="113"/>
                  </a:lnTo>
                  <a:lnTo>
                    <a:pt x="155" y="114"/>
                  </a:lnTo>
                  <a:lnTo>
                    <a:pt x="70" y="114"/>
                  </a:lnTo>
                  <a:lnTo>
                    <a:pt x="36" y="113"/>
                  </a:lnTo>
                  <a:lnTo>
                    <a:pt x="36" y="95"/>
                  </a:lnTo>
                  <a:lnTo>
                    <a:pt x="40" y="0"/>
                  </a:lnTo>
                  <a:lnTo>
                    <a:pt x="17" y="3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580" y="4116"/>
              <a:ext cx="17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50"/>
                </a:cxn>
                <a:cxn ang="0">
                  <a:pos x="7" y="90"/>
                </a:cxn>
                <a:cxn ang="0">
                  <a:pos x="5" y="133"/>
                </a:cxn>
                <a:cxn ang="0">
                  <a:pos x="5" y="177"/>
                </a:cxn>
                <a:cxn ang="0">
                  <a:pos x="3" y="221"/>
                </a:cxn>
                <a:cxn ang="0">
                  <a:pos x="0" y="267"/>
                </a:cxn>
                <a:cxn ang="0">
                  <a:pos x="14" y="264"/>
                </a:cxn>
                <a:cxn ang="0">
                  <a:pos x="28" y="267"/>
                </a:cxn>
                <a:cxn ang="0">
                  <a:pos x="23" y="141"/>
                </a:cxn>
                <a:cxn ang="0">
                  <a:pos x="25" y="66"/>
                </a:cxn>
                <a:cxn ang="0">
                  <a:pos x="25" y="62"/>
                </a:cxn>
                <a:cxn ang="0">
                  <a:pos x="28" y="64"/>
                </a:cxn>
                <a:cxn ang="0">
                  <a:pos x="102" y="137"/>
                </a:cxn>
                <a:cxn ang="0">
                  <a:pos x="176" y="214"/>
                </a:cxn>
                <a:cxn ang="0">
                  <a:pos x="208" y="247"/>
                </a:cxn>
                <a:cxn ang="0">
                  <a:pos x="228" y="272"/>
                </a:cxn>
                <a:cxn ang="0">
                  <a:pos x="236" y="272"/>
                </a:cxn>
                <a:cxn ang="0">
                  <a:pos x="234" y="264"/>
                </a:cxn>
                <a:cxn ang="0">
                  <a:pos x="234" y="223"/>
                </a:cxn>
                <a:cxn ang="0">
                  <a:pos x="234" y="179"/>
                </a:cxn>
                <a:cxn ang="0">
                  <a:pos x="241" y="4"/>
                </a:cxn>
                <a:cxn ang="0">
                  <a:pos x="227" y="7"/>
                </a:cxn>
                <a:cxn ang="0">
                  <a:pos x="213" y="4"/>
                </a:cxn>
                <a:cxn ang="0">
                  <a:pos x="217" y="79"/>
                </a:cxn>
                <a:cxn ang="0">
                  <a:pos x="217" y="121"/>
                </a:cxn>
                <a:cxn ang="0">
                  <a:pos x="216" y="203"/>
                </a:cxn>
                <a:cxn ang="0">
                  <a:pos x="129" y="118"/>
                </a:cxn>
                <a:cxn ang="0">
                  <a:pos x="89" y="79"/>
                </a:cxn>
                <a:cxn ang="0">
                  <a:pos x="12" y="0"/>
                </a:cxn>
                <a:cxn ang="0">
                  <a:pos x="7" y="0"/>
                </a:cxn>
              </a:cxnLst>
              <a:rect l="0" t="0" r="r" b="b"/>
              <a:pathLst>
                <a:path w="241" h="272">
                  <a:moveTo>
                    <a:pt x="7" y="0"/>
                  </a:moveTo>
                  <a:lnTo>
                    <a:pt x="7" y="50"/>
                  </a:lnTo>
                  <a:lnTo>
                    <a:pt x="7" y="90"/>
                  </a:lnTo>
                  <a:lnTo>
                    <a:pt x="5" y="133"/>
                  </a:lnTo>
                  <a:lnTo>
                    <a:pt x="5" y="177"/>
                  </a:lnTo>
                  <a:lnTo>
                    <a:pt x="3" y="221"/>
                  </a:lnTo>
                  <a:lnTo>
                    <a:pt x="0" y="267"/>
                  </a:lnTo>
                  <a:lnTo>
                    <a:pt x="14" y="264"/>
                  </a:lnTo>
                  <a:lnTo>
                    <a:pt x="28" y="267"/>
                  </a:lnTo>
                  <a:lnTo>
                    <a:pt x="23" y="141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8" y="64"/>
                  </a:lnTo>
                  <a:lnTo>
                    <a:pt x="102" y="137"/>
                  </a:lnTo>
                  <a:lnTo>
                    <a:pt x="176" y="214"/>
                  </a:lnTo>
                  <a:lnTo>
                    <a:pt x="208" y="247"/>
                  </a:lnTo>
                  <a:lnTo>
                    <a:pt x="228" y="272"/>
                  </a:lnTo>
                  <a:lnTo>
                    <a:pt x="236" y="272"/>
                  </a:lnTo>
                  <a:lnTo>
                    <a:pt x="234" y="264"/>
                  </a:lnTo>
                  <a:lnTo>
                    <a:pt x="234" y="223"/>
                  </a:lnTo>
                  <a:lnTo>
                    <a:pt x="234" y="179"/>
                  </a:lnTo>
                  <a:lnTo>
                    <a:pt x="241" y="4"/>
                  </a:lnTo>
                  <a:lnTo>
                    <a:pt x="227" y="7"/>
                  </a:lnTo>
                  <a:lnTo>
                    <a:pt x="213" y="4"/>
                  </a:lnTo>
                  <a:lnTo>
                    <a:pt x="217" y="79"/>
                  </a:lnTo>
                  <a:lnTo>
                    <a:pt x="217" y="121"/>
                  </a:lnTo>
                  <a:lnTo>
                    <a:pt x="216" y="203"/>
                  </a:lnTo>
                  <a:lnTo>
                    <a:pt x="129" y="118"/>
                  </a:lnTo>
                  <a:lnTo>
                    <a:pt x="89" y="79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603" y="4116"/>
              <a:ext cx="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4"/>
                </a:cxn>
                <a:cxn ang="0">
                  <a:pos x="2" y="87"/>
                </a:cxn>
                <a:cxn ang="0">
                  <a:pos x="4" y="130"/>
                </a:cxn>
                <a:cxn ang="0">
                  <a:pos x="4" y="172"/>
                </a:cxn>
                <a:cxn ang="0">
                  <a:pos x="0" y="263"/>
                </a:cxn>
                <a:cxn ang="0">
                  <a:pos x="20" y="260"/>
                </a:cxn>
                <a:cxn ang="0">
                  <a:pos x="41" y="263"/>
                </a:cxn>
                <a:cxn ang="0">
                  <a:pos x="40" y="173"/>
                </a:cxn>
                <a:cxn ang="0">
                  <a:pos x="40" y="130"/>
                </a:cxn>
                <a:cxn ang="0">
                  <a:pos x="40" y="98"/>
                </a:cxn>
                <a:cxn ang="0">
                  <a:pos x="41" y="0"/>
                </a:cxn>
                <a:cxn ang="0">
                  <a:pos x="20" y="3"/>
                </a:cxn>
                <a:cxn ang="0">
                  <a:pos x="0" y="0"/>
                </a:cxn>
              </a:cxnLst>
              <a:rect l="0" t="0" r="r" b="b"/>
              <a:pathLst>
                <a:path w="41" h="263">
                  <a:moveTo>
                    <a:pt x="0" y="0"/>
                  </a:moveTo>
                  <a:lnTo>
                    <a:pt x="2" y="44"/>
                  </a:lnTo>
                  <a:lnTo>
                    <a:pt x="2" y="87"/>
                  </a:lnTo>
                  <a:lnTo>
                    <a:pt x="4" y="130"/>
                  </a:lnTo>
                  <a:lnTo>
                    <a:pt x="4" y="172"/>
                  </a:lnTo>
                  <a:lnTo>
                    <a:pt x="0" y="263"/>
                  </a:lnTo>
                  <a:lnTo>
                    <a:pt x="20" y="260"/>
                  </a:lnTo>
                  <a:lnTo>
                    <a:pt x="41" y="263"/>
                  </a:lnTo>
                  <a:lnTo>
                    <a:pt x="40" y="173"/>
                  </a:lnTo>
                  <a:lnTo>
                    <a:pt x="40" y="130"/>
                  </a:lnTo>
                  <a:lnTo>
                    <a:pt x="40" y="98"/>
                  </a:lnTo>
                  <a:lnTo>
                    <a:pt x="41" y="0"/>
                  </a:lnTo>
                  <a:lnTo>
                    <a:pt x="2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611" y="4116"/>
              <a:ext cx="12" cy="19"/>
            </a:xfrm>
            <a:custGeom>
              <a:avLst/>
              <a:gdLst/>
              <a:ahLst/>
              <a:cxnLst>
                <a:cxn ang="0">
                  <a:pos x="149" y="50"/>
                </a:cxn>
                <a:cxn ang="0">
                  <a:pos x="161" y="19"/>
                </a:cxn>
                <a:cxn ang="0">
                  <a:pos x="131" y="4"/>
                </a:cxn>
                <a:cxn ang="0">
                  <a:pos x="98" y="0"/>
                </a:cxn>
                <a:cxn ang="0">
                  <a:pos x="61" y="5"/>
                </a:cxn>
                <a:cxn ang="0">
                  <a:pos x="32" y="20"/>
                </a:cxn>
                <a:cxn ang="0">
                  <a:pos x="14" y="42"/>
                </a:cxn>
                <a:cxn ang="0">
                  <a:pos x="8" y="71"/>
                </a:cxn>
                <a:cxn ang="0">
                  <a:pos x="13" y="99"/>
                </a:cxn>
                <a:cxn ang="0">
                  <a:pos x="28" y="118"/>
                </a:cxn>
                <a:cxn ang="0">
                  <a:pos x="74" y="142"/>
                </a:cxn>
                <a:cxn ang="0">
                  <a:pos x="119" y="163"/>
                </a:cxn>
                <a:cxn ang="0">
                  <a:pos x="134" y="178"/>
                </a:cxn>
                <a:cxn ang="0">
                  <a:pos x="138" y="184"/>
                </a:cxn>
                <a:cxn ang="0">
                  <a:pos x="139" y="199"/>
                </a:cxn>
                <a:cxn ang="0">
                  <a:pos x="135" y="221"/>
                </a:cxn>
                <a:cxn ang="0">
                  <a:pos x="123" y="239"/>
                </a:cxn>
                <a:cxn ang="0">
                  <a:pos x="104" y="251"/>
                </a:cxn>
                <a:cxn ang="0">
                  <a:pos x="80" y="255"/>
                </a:cxn>
                <a:cxn ang="0">
                  <a:pos x="40" y="243"/>
                </a:cxn>
                <a:cxn ang="0">
                  <a:pos x="13" y="215"/>
                </a:cxn>
                <a:cxn ang="0">
                  <a:pos x="9" y="215"/>
                </a:cxn>
                <a:cxn ang="0">
                  <a:pos x="0" y="250"/>
                </a:cxn>
                <a:cxn ang="0">
                  <a:pos x="32" y="267"/>
                </a:cxn>
                <a:cxn ang="0">
                  <a:pos x="72" y="272"/>
                </a:cxn>
                <a:cxn ang="0">
                  <a:pos x="110" y="266"/>
                </a:cxn>
                <a:cxn ang="0">
                  <a:pos x="142" y="246"/>
                </a:cxn>
                <a:cxn ang="0">
                  <a:pos x="164" y="220"/>
                </a:cxn>
                <a:cxn ang="0">
                  <a:pos x="171" y="185"/>
                </a:cxn>
                <a:cxn ang="0">
                  <a:pos x="166" y="161"/>
                </a:cxn>
                <a:cxn ang="0">
                  <a:pos x="151" y="143"/>
                </a:cxn>
                <a:cxn ang="0">
                  <a:pos x="106" y="119"/>
                </a:cxn>
                <a:cxn ang="0">
                  <a:pos x="61" y="98"/>
                </a:cxn>
                <a:cxn ang="0">
                  <a:pos x="46" y="82"/>
                </a:cxn>
                <a:cxn ang="0">
                  <a:pos x="41" y="59"/>
                </a:cxn>
                <a:cxn ang="0">
                  <a:pos x="45" y="42"/>
                </a:cxn>
                <a:cxn ang="0">
                  <a:pos x="55" y="28"/>
                </a:cxn>
                <a:cxn ang="0">
                  <a:pos x="91" y="16"/>
                </a:cxn>
                <a:cxn ang="0">
                  <a:pos x="124" y="25"/>
                </a:cxn>
                <a:cxn ang="0">
                  <a:pos x="145" y="50"/>
                </a:cxn>
                <a:cxn ang="0">
                  <a:pos x="149" y="50"/>
                </a:cxn>
              </a:cxnLst>
              <a:rect l="0" t="0" r="r" b="b"/>
              <a:pathLst>
                <a:path w="171" h="272">
                  <a:moveTo>
                    <a:pt x="149" y="50"/>
                  </a:moveTo>
                  <a:lnTo>
                    <a:pt x="161" y="19"/>
                  </a:lnTo>
                  <a:lnTo>
                    <a:pt x="131" y="4"/>
                  </a:lnTo>
                  <a:lnTo>
                    <a:pt x="98" y="0"/>
                  </a:lnTo>
                  <a:lnTo>
                    <a:pt x="61" y="5"/>
                  </a:lnTo>
                  <a:lnTo>
                    <a:pt x="32" y="20"/>
                  </a:lnTo>
                  <a:lnTo>
                    <a:pt x="14" y="42"/>
                  </a:lnTo>
                  <a:lnTo>
                    <a:pt x="8" y="71"/>
                  </a:lnTo>
                  <a:lnTo>
                    <a:pt x="13" y="99"/>
                  </a:lnTo>
                  <a:lnTo>
                    <a:pt x="28" y="118"/>
                  </a:lnTo>
                  <a:lnTo>
                    <a:pt x="74" y="142"/>
                  </a:lnTo>
                  <a:lnTo>
                    <a:pt x="119" y="163"/>
                  </a:lnTo>
                  <a:lnTo>
                    <a:pt x="134" y="178"/>
                  </a:lnTo>
                  <a:lnTo>
                    <a:pt x="138" y="184"/>
                  </a:lnTo>
                  <a:lnTo>
                    <a:pt x="139" y="199"/>
                  </a:lnTo>
                  <a:lnTo>
                    <a:pt x="135" y="221"/>
                  </a:lnTo>
                  <a:lnTo>
                    <a:pt x="123" y="239"/>
                  </a:lnTo>
                  <a:lnTo>
                    <a:pt x="104" y="251"/>
                  </a:lnTo>
                  <a:lnTo>
                    <a:pt x="80" y="255"/>
                  </a:lnTo>
                  <a:lnTo>
                    <a:pt x="40" y="243"/>
                  </a:lnTo>
                  <a:lnTo>
                    <a:pt x="13" y="215"/>
                  </a:lnTo>
                  <a:lnTo>
                    <a:pt x="9" y="215"/>
                  </a:lnTo>
                  <a:lnTo>
                    <a:pt x="0" y="250"/>
                  </a:lnTo>
                  <a:lnTo>
                    <a:pt x="32" y="267"/>
                  </a:lnTo>
                  <a:lnTo>
                    <a:pt x="72" y="272"/>
                  </a:lnTo>
                  <a:lnTo>
                    <a:pt x="110" y="266"/>
                  </a:lnTo>
                  <a:lnTo>
                    <a:pt x="142" y="246"/>
                  </a:lnTo>
                  <a:lnTo>
                    <a:pt x="164" y="220"/>
                  </a:lnTo>
                  <a:lnTo>
                    <a:pt x="171" y="185"/>
                  </a:lnTo>
                  <a:lnTo>
                    <a:pt x="166" y="161"/>
                  </a:lnTo>
                  <a:lnTo>
                    <a:pt x="151" y="143"/>
                  </a:lnTo>
                  <a:lnTo>
                    <a:pt x="106" y="119"/>
                  </a:lnTo>
                  <a:lnTo>
                    <a:pt x="61" y="98"/>
                  </a:lnTo>
                  <a:lnTo>
                    <a:pt x="46" y="82"/>
                  </a:lnTo>
                  <a:lnTo>
                    <a:pt x="41" y="59"/>
                  </a:lnTo>
                  <a:lnTo>
                    <a:pt x="45" y="42"/>
                  </a:lnTo>
                  <a:lnTo>
                    <a:pt x="55" y="28"/>
                  </a:lnTo>
                  <a:lnTo>
                    <a:pt x="91" y="16"/>
                  </a:lnTo>
                  <a:lnTo>
                    <a:pt x="124" y="25"/>
                  </a:lnTo>
                  <a:lnTo>
                    <a:pt x="145" y="50"/>
                  </a:lnTo>
                  <a:lnTo>
                    <a:pt x="149" y="5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627" y="4116"/>
              <a:ext cx="17" cy="19"/>
            </a:xfrm>
            <a:custGeom>
              <a:avLst/>
              <a:gdLst/>
              <a:ahLst/>
              <a:cxnLst>
                <a:cxn ang="0">
                  <a:pos x="240" y="225"/>
                </a:cxn>
                <a:cxn ang="0">
                  <a:pos x="239" y="223"/>
                </a:cxn>
                <a:cxn ang="0">
                  <a:pos x="196" y="248"/>
                </a:cxn>
                <a:cxn ang="0">
                  <a:pos x="149" y="257"/>
                </a:cxn>
                <a:cxn ang="0">
                  <a:pos x="104" y="248"/>
                </a:cxn>
                <a:cxn ang="0">
                  <a:pos x="70" y="224"/>
                </a:cxn>
                <a:cxn ang="0">
                  <a:pos x="49" y="187"/>
                </a:cxn>
                <a:cxn ang="0">
                  <a:pos x="41" y="137"/>
                </a:cxn>
                <a:cxn ang="0">
                  <a:pos x="49" y="85"/>
                </a:cxn>
                <a:cxn ang="0">
                  <a:pos x="71" y="48"/>
                </a:cxn>
                <a:cxn ang="0">
                  <a:pos x="108" y="24"/>
                </a:cxn>
                <a:cxn ang="0">
                  <a:pos x="157" y="16"/>
                </a:cxn>
                <a:cxn ang="0">
                  <a:pos x="194" y="24"/>
                </a:cxn>
                <a:cxn ang="0">
                  <a:pos x="228" y="47"/>
                </a:cxn>
                <a:cxn ang="0">
                  <a:pos x="231" y="47"/>
                </a:cxn>
                <a:cxn ang="0">
                  <a:pos x="240" y="17"/>
                </a:cxn>
                <a:cxn ang="0">
                  <a:pos x="202" y="4"/>
                </a:cxn>
                <a:cxn ang="0">
                  <a:pos x="157" y="0"/>
                </a:cxn>
                <a:cxn ang="0">
                  <a:pos x="92" y="9"/>
                </a:cxn>
                <a:cxn ang="0">
                  <a:pos x="41" y="37"/>
                </a:cxn>
                <a:cxn ang="0">
                  <a:pos x="10" y="80"/>
                </a:cxn>
                <a:cxn ang="0">
                  <a:pos x="0" y="137"/>
                </a:cxn>
                <a:cxn ang="0">
                  <a:pos x="9" y="194"/>
                </a:cxn>
                <a:cxn ang="0">
                  <a:pos x="38" y="236"/>
                </a:cxn>
                <a:cxn ang="0">
                  <a:pos x="85" y="262"/>
                </a:cxn>
                <a:cxn ang="0">
                  <a:pos x="147" y="272"/>
                </a:cxn>
                <a:cxn ang="0">
                  <a:pos x="195" y="266"/>
                </a:cxn>
                <a:cxn ang="0">
                  <a:pos x="235" y="248"/>
                </a:cxn>
                <a:cxn ang="0">
                  <a:pos x="240" y="225"/>
                </a:cxn>
              </a:cxnLst>
              <a:rect l="0" t="0" r="r" b="b"/>
              <a:pathLst>
                <a:path w="240" h="272">
                  <a:moveTo>
                    <a:pt x="240" y="225"/>
                  </a:moveTo>
                  <a:lnTo>
                    <a:pt x="239" y="223"/>
                  </a:lnTo>
                  <a:lnTo>
                    <a:pt x="196" y="248"/>
                  </a:lnTo>
                  <a:lnTo>
                    <a:pt x="149" y="257"/>
                  </a:lnTo>
                  <a:lnTo>
                    <a:pt x="104" y="248"/>
                  </a:lnTo>
                  <a:lnTo>
                    <a:pt x="70" y="224"/>
                  </a:lnTo>
                  <a:lnTo>
                    <a:pt x="49" y="187"/>
                  </a:lnTo>
                  <a:lnTo>
                    <a:pt x="41" y="137"/>
                  </a:lnTo>
                  <a:lnTo>
                    <a:pt x="49" y="85"/>
                  </a:lnTo>
                  <a:lnTo>
                    <a:pt x="71" y="48"/>
                  </a:lnTo>
                  <a:lnTo>
                    <a:pt x="108" y="24"/>
                  </a:lnTo>
                  <a:lnTo>
                    <a:pt x="157" y="16"/>
                  </a:lnTo>
                  <a:lnTo>
                    <a:pt x="194" y="24"/>
                  </a:lnTo>
                  <a:lnTo>
                    <a:pt x="228" y="47"/>
                  </a:lnTo>
                  <a:lnTo>
                    <a:pt x="231" y="47"/>
                  </a:lnTo>
                  <a:lnTo>
                    <a:pt x="240" y="17"/>
                  </a:lnTo>
                  <a:lnTo>
                    <a:pt x="202" y="4"/>
                  </a:lnTo>
                  <a:lnTo>
                    <a:pt x="157" y="0"/>
                  </a:lnTo>
                  <a:lnTo>
                    <a:pt x="92" y="9"/>
                  </a:lnTo>
                  <a:lnTo>
                    <a:pt x="41" y="37"/>
                  </a:lnTo>
                  <a:lnTo>
                    <a:pt x="10" y="80"/>
                  </a:lnTo>
                  <a:lnTo>
                    <a:pt x="0" y="137"/>
                  </a:lnTo>
                  <a:lnTo>
                    <a:pt x="9" y="194"/>
                  </a:lnTo>
                  <a:lnTo>
                    <a:pt x="38" y="236"/>
                  </a:lnTo>
                  <a:lnTo>
                    <a:pt x="85" y="262"/>
                  </a:lnTo>
                  <a:lnTo>
                    <a:pt x="147" y="272"/>
                  </a:lnTo>
                  <a:lnTo>
                    <a:pt x="195" y="266"/>
                  </a:lnTo>
                  <a:lnTo>
                    <a:pt x="235" y="248"/>
                  </a:lnTo>
                  <a:lnTo>
                    <a:pt x="240" y="22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48" y="4116"/>
              <a:ext cx="1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95"/>
                </a:cxn>
                <a:cxn ang="0">
                  <a:pos x="0" y="263"/>
                </a:cxn>
                <a:cxn ang="0">
                  <a:pos x="21" y="260"/>
                </a:cxn>
                <a:cxn ang="0">
                  <a:pos x="39" y="263"/>
                </a:cxn>
                <a:cxn ang="0">
                  <a:pos x="36" y="221"/>
                </a:cxn>
                <a:cxn ang="0">
                  <a:pos x="36" y="136"/>
                </a:cxn>
                <a:cxn ang="0">
                  <a:pos x="36" y="130"/>
                </a:cxn>
                <a:cxn ang="0">
                  <a:pos x="40" y="129"/>
                </a:cxn>
                <a:cxn ang="0">
                  <a:pos x="79" y="129"/>
                </a:cxn>
                <a:cxn ang="0">
                  <a:pos x="122" y="129"/>
                </a:cxn>
                <a:cxn ang="0">
                  <a:pos x="162" y="129"/>
                </a:cxn>
                <a:cxn ang="0">
                  <a:pos x="205" y="130"/>
                </a:cxn>
                <a:cxn ang="0">
                  <a:pos x="206" y="144"/>
                </a:cxn>
                <a:cxn ang="0">
                  <a:pos x="205" y="176"/>
                </a:cxn>
                <a:cxn ang="0">
                  <a:pos x="205" y="219"/>
                </a:cxn>
                <a:cxn ang="0">
                  <a:pos x="202" y="258"/>
                </a:cxn>
                <a:cxn ang="0">
                  <a:pos x="201" y="263"/>
                </a:cxn>
                <a:cxn ang="0">
                  <a:pos x="225" y="260"/>
                </a:cxn>
                <a:cxn ang="0">
                  <a:pos x="242" y="263"/>
                </a:cxn>
                <a:cxn ang="0">
                  <a:pos x="239" y="217"/>
                </a:cxn>
                <a:cxn ang="0">
                  <a:pos x="238" y="174"/>
                </a:cxn>
                <a:cxn ang="0">
                  <a:pos x="239" y="94"/>
                </a:cxn>
                <a:cxn ang="0">
                  <a:pos x="239" y="50"/>
                </a:cxn>
                <a:cxn ang="0">
                  <a:pos x="242" y="7"/>
                </a:cxn>
                <a:cxn ang="0">
                  <a:pos x="242" y="0"/>
                </a:cxn>
                <a:cxn ang="0">
                  <a:pos x="221" y="3"/>
                </a:cxn>
                <a:cxn ang="0">
                  <a:pos x="203" y="0"/>
                </a:cxn>
                <a:cxn ang="0">
                  <a:pos x="206" y="69"/>
                </a:cxn>
                <a:cxn ang="0">
                  <a:pos x="206" y="113"/>
                </a:cxn>
                <a:cxn ang="0">
                  <a:pos x="156" y="114"/>
                </a:cxn>
                <a:cxn ang="0">
                  <a:pos x="71" y="114"/>
                </a:cxn>
                <a:cxn ang="0">
                  <a:pos x="36" y="113"/>
                </a:cxn>
                <a:cxn ang="0">
                  <a:pos x="36" y="95"/>
                </a:cxn>
                <a:cxn ang="0">
                  <a:pos x="40" y="0"/>
                </a:cxn>
                <a:cxn ang="0">
                  <a:pos x="19" y="3"/>
                </a:cxn>
                <a:cxn ang="0">
                  <a:pos x="6" y="1"/>
                </a:cxn>
                <a:cxn ang="0">
                  <a:pos x="0" y="0"/>
                </a:cxn>
              </a:cxnLst>
              <a:rect l="0" t="0" r="r" b="b"/>
              <a:pathLst>
                <a:path w="242" h="263">
                  <a:moveTo>
                    <a:pt x="0" y="0"/>
                  </a:moveTo>
                  <a:lnTo>
                    <a:pt x="4" y="95"/>
                  </a:lnTo>
                  <a:lnTo>
                    <a:pt x="0" y="263"/>
                  </a:lnTo>
                  <a:lnTo>
                    <a:pt x="21" y="260"/>
                  </a:lnTo>
                  <a:lnTo>
                    <a:pt x="39" y="263"/>
                  </a:lnTo>
                  <a:lnTo>
                    <a:pt x="36" y="221"/>
                  </a:lnTo>
                  <a:lnTo>
                    <a:pt x="36" y="136"/>
                  </a:lnTo>
                  <a:lnTo>
                    <a:pt x="36" y="130"/>
                  </a:lnTo>
                  <a:lnTo>
                    <a:pt x="40" y="129"/>
                  </a:lnTo>
                  <a:lnTo>
                    <a:pt x="79" y="129"/>
                  </a:lnTo>
                  <a:lnTo>
                    <a:pt x="122" y="129"/>
                  </a:lnTo>
                  <a:lnTo>
                    <a:pt x="162" y="129"/>
                  </a:lnTo>
                  <a:lnTo>
                    <a:pt x="205" y="130"/>
                  </a:lnTo>
                  <a:lnTo>
                    <a:pt x="206" y="144"/>
                  </a:lnTo>
                  <a:lnTo>
                    <a:pt x="205" y="176"/>
                  </a:lnTo>
                  <a:lnTo>
                    <a:pt x="205" y="219"/>
                  </a:lnTo>
                  <a:lnTo>
                    <a:pt x="202" y="258"/>
                  </a:lnTo>
                  <a:lnTo>
                    <a:pt x="201" y="263"/>
                  </a:lnTo>
                  <a:lnTo>
                    <a:pt x="225" y="260"/>
                  </a:lnTo>
                  <a:lnTo>
                    <a:pt x="242" y="263"/>
                  </a:lnTo>
                  <a:lnTo>
                    <a:pt x="239" y="217"/>
                  </a:lnTo>
                  <a:lnTo>
                    <a:pt x="238" y="174"/>
                  </a:lnTo>
                  <a:lnTo>
                    <a:pt x="239" y="94"/>
                  </a:lnTo>
                  <a:lnTo>
                    <a:pt x="239" y="50"/>
                  </a:lnTo>
                  <a:lnTo>
                    <a:pt x="242" y="7"/>
                  </a:lnTo>
                  <a:lnTo>
                    <a:pt x="242" y="0"/>
                  </a:lnTo>
                  <a:lnTo>
                    <a:pt x="221" y="3"/>
                  </a:lnTo>
                  <a:lnTo>
                    <a:pt x="203" y="0"/>
                  </a:lnTo>
                  <a:lnTo>
                    <a:pt x="206" y="69"/>
                  </a:lnTo>
                  <a:lnTo>
                    <a:pt x="206" y="113"/>
                  </a:lnTo>
                  <a:lnTo>
                    <a:pt x="156" y="114"/>
                  </a:lnTo>
                  <a:lnTo>
                    <a:pt x="71" y="114"/>
                  </a:lnTo>
                  <a:lnTo>
                    <a:pt x="36" y="113"/>
                  </a:lnTo>
                  <a:lnTo>
                    <a:pt x="36" y="95"/>
                  </a:lnTo>
                  <a:lnTo>
                    <a:pt x="40" y="0"/>
                  </a:lnTo>
                  <a:lnTo>
                    <a:pt x="19" y="3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0" y="4116"/>
              <a:ext cx="10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87"/>
                </a:cxn>
                <a:cxn ang="0">
                  <a:pos x="5" y="130"/>
                </a:cxn>
                <a:cxn ang="0">
                  <a:pos x="5" y="175"/>
                </a:cxn>
                <a:cxn ang="0">
                  <a:pos x="4" y="217"/>
                </a:cxn>
                <a:cxn ang="0">
                  <a:pos x="0" y="263"/>
                </a:cxn>
                <a:cxn ang="0">
                  <a:pos x="38" y="260"/>
                </a:cxn>
                <a:cxn ang="0">
                  <a:pos x="80" y="260"/>
                </a:cxn>
                <a:cxn ang="0">
                  <a:pos x="148" y="263"/>
                </a:cxn>
                <a:cxn ang="0">
                  <a:pos x="147" y="252"/>
                </a:cxn>
                <a:cxn ang="0">
                  <a:pos x="148" y="239"/>
                </a:cxn>
                <a:cxn ang="0">
                  <a:pos x="53" y="244"/>
                </a:cxn>
                <a:cxn ang="0">
                  <a:pos x="38" y="244"/>
                </a:cxn>
                <a:cxn ang="0">
                  <a:pos x="38" y="212"/>
                </a:cxn>
                <a:cxn ang="0">
                  <a:pos x="38" y="137"/>
                </a:cxn>
                <a:cxn ang="0">
                  <a:pos x="38" y="131"/>
                </a:cxn>
                <a:cxn ang="0">
                  <a:pos x="64" y="131"/>
                </a:cxn>
                <a:cxn ang="0">
                  <a:pos x="135" y="136"/>
                </a:cxn>
                <a:cxn ang="0">
                  <a:pos x="135" y="129"/>
                </a:cxn>
                <a:cxn ang="0">
                  <a:pos x="137" y="113"/>
                </a:cxn>
                <a:cxn ang="0">
                  <a:pos x="38" y="116"/>
                </a:cxn>
                <a:cxn ang="0">
                  <a:pos x="38" y="89"/>
                </a:cxn>
                <a:cxn ang="0">
                  <a:pos x="39" y="19"/>
                </a:cxn>
                <a:cxn ang="0">
                  <a:pos x="113" y="20"/>
                </a:cxn>
                <a:cxn ang="0">
                  <a:pos x="146" y="23"/>
                </a:cxn>
                <a:cxn ang="0">
                  <a:pos x="145" y="13"/>
                </a:cxn>
                <a:cxn ang="0">
                  <a:pos x="146" y="0"/>
                </a:cxn>
                <a:cxn ang="0">
                  <a:pos x="67" y="3"/>
                </a:cxn>
                <a:cxn ang="0">
                  <a:pos x="4" y="0"/>
                </a:cxn>
              </a:cxnLst>
              <a:rect l="0" t="0" r="r" b="b"/>
              <a:pathLst>
                <a:path w="148" h="263">
                  <a:moveTo>
                    <a:pt x="4" y="0"/>
                  </a:moveTo>
                  <a:lnTo>
                    <a:pt x="5" y="87"/>
                  </a:lnTo>
                  <a:lnTo>
                    <a:pt x="5" y="130"/>
                  </a:lnTo>
                  <a:lnTo>
                    <a:pt x="5" y="175"/>
                  </a:lnTo>
                  <a:lnTo>
                    <a:pt x="4" y="217"/>
                  </a:lnTo>
                  <a:lnTo>
                    <a:pt x="0" y="263"/>
                  </a:lnTo>
                  <a:lnTo>
                    <a:pt x="38" y="260"/>
                  </a:lnTo>
                  <a:lnTo>
                    <a:pt x="80" y="260"/>
                  </a:lnTo>
                  <a:lnTo>
                    <a:pt x="148" y="263"/>
                  </a:lnTo>
                  <a:lnTo>
                    <a:pt x="147" y="252"/>
                  </a:lnTo>
                  <a:lnTo>
                    <a:pt x="148" y="239"/>
                  </a:lnTo>
                  <a:lnTo>
                    <a:pt x="53" y="244"/>
                  </a:lnTo>
                  <a:lnTo>
                    <a:pt x="38" y="244"/>
                  </a:lnTo>
                  <a:lnTo>
                    <a:pt x="38" y="212"/>
                  </a:lnTo>
                  <a:lnTo>
                    <a:pt x="38" y="137"/>
                  </a:lnTo>
                  <a:lnTo>
                    <a:pt x="38" y="131"/>
                  </a:lnTo>
                  <a:lnTo>
                    <a:pt x="64" y="131"/>
                  </a:lnTo>
                  <a:lnTo>
                    <a:pt x="135" y="136"/>
                  </a:lnTo>
                  <a:lnTo>
                    <a:pt x="135" y="129"/>
                  </a:lnTo>
                  <a:lnTo>
                    <a:pt x="137" y="113"/>
                  </a:lnTo>
                  <a:lnTo>
                    <a:pt x="38" y="116"/>
                  </a:lnTo>
                  <a:lnTo>
                    <a:pt x="38" y="89"/>
                  </a:lnTo>
                  <a:lnTo>
                    <a:pt x="39" y="19"/>
                  </a:lnTo>
                  <a:lnTo>
                    <a:pt x="113" y="20"/>
                  </a:lnTo>
                  <a:lnTo>
                    <a:pt x="146" y="23"/>
                  </a:lnTo>
                  <a:lnTo>
                    <a:pt x="145" y="13"/>
                  </a:lnTo>
                  <a:lnTo>
                    <a:pt x="146" y="0"/>
                  </a:lnTo>
                  <a:lnTo>
                    <a:pt x="6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504" y="4147"/>
              <a:ext cx="1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3"/>
                </a:cxn>
                <a:cxn ang="0">
                  <a:pos x="0" y="158"/>
                </a:cxn>
                <a:cxn ang="0">
                  <a:pos x="6" y="208"/>
                </a:cxn>
                <a:cxn ang="0">
                  <a:pos x="27" y="240"/>
                </a:cxn>
                <a:cxn ang="0">
                  <a:pos x="67" y="261"/>
                </a:cxn>
                <a:cxn ang="0">
                  <a:pos x="118" y="267"/>
                </a:cxn>
                <a:cxn ang="0">
                  <a:pos x="152" y="263"/>
                </a:cxn>
                <a:cxn ang="0">
                  <a:pos x="184" y="251"/>
                </a:cxn>
                <a:cxn ang="0">
                  <a:pos x="210" y="230"/>
                </a:cxn>
                <a:cxn ang="0">
                  <a:pos x="226" y="200"/>
                </a:cxn>
                <a:cxn ang="0">
                  <a:pos x="236" y="139"/>
                </a:cxn>
                <a:cxn ang="0">
                  <a:pos x="237" y="77"/>
                </a:cxn>
                <a:cxn ang="0">
                  <a:pos x="240" y="37"/>
                </a:cxn>
                <a:cxn ang="0">
                  <a:pos x="242" y="0"/>
                </a:cxn>
                <a:cxn ang="0">
                  <a:pos x="228" y="2"/>
                </a:cxn>
                <a:cxn ang="0">
                  <a:pos x="212" y="0"/>
                </a:cxn>
                <a:cxn ang="0">
                  <a:pos x="213" y="83"/>
                </a:cxn>
                <a:cxn ang="0">
                  <a:pos x="213" y="119"/>
                </a:cxn>
                <a:cxn ang="0">
                  <a:pos x="211" y="175"/>
                </a:cxn>
                <a:cxn ang="0">
                  <a:pos x="201" y="208"/>
                </a:cxn>
                <a:cxn ang="0">
                  <a:pos x="172" y="239"/>
                </a:cxn>
                <a:cxn ang="0">
                  <a:pos x="122" y="250"/>
                </a:cxn>
                <a:cxn ang="0">
                  <a:pos x="75" y="240"/>
                </a:cxn>
                <a:cxn ang="0">
                  <a:pos x="49" y="216"/>
                </a:cxn>
                <a:cxn ang="0">
                  <a:pos x="37" y="180"/>
                </a:cxn>
                <a:cxn ang="0">
                  <a:pos x="35" y="135"/>
                </a:cxn>
                <a:cxn ang="0">
                  <a:pos x="39" y="0"/>
                </a:cxn>
                <a:cxn ang="0">
                  <a:pos x="21" y="2"/>
                </a:cxn>
                <a:cxn ang="0">
                  <a:pos x="0" y="0"/>
                </a:cxn>
              </a:cxnLst>
              <a:rect l="0" t="0" r="r" b="b"/>
              <a:pathLst>
                <a:path w="242" h="267">
                  <a:moveTo>
                    <a:pt x="0" y="0"/>
                  </a:moveTo>
                  <a:lnTo>
                    <a:pt x="2" y="73"/>
                  </a:lnTo>
                  <a:lnTo>
                    <a:pt x="0" y="158"/>
                  </a:lnTo>
                  <a:lnTo>
                    <a:pt x="6" y="208"/>
                  </a:lnTo>
                  <a:lnTo>
                    <a:pt x="27" y="240"/>
                  </a:lnTo>
                  <a:lnTo>
                    <a:pt x="67" y="261"/>
                  </a:lnTo>
                  <a:lnTo>
                    <a:pt x="118" y="267"/>
                  </a:lnTo>
                  <a:lnTo>
                    <a:pt x="152" y="263"/>
                  </a:lnTo>
                  <a:lnTo>
                    <a:pt x="184" y="251"/>
                  </a:lnTo>
                  <a:lnTo>
                    <a:pt x="210" y="230"/>
                  </a:lnTo>
                  <a:lnTo>
                    <a:pt x="226" y="200"/>
                  </a:lnTo>
                  <a:lnTo>
                    <a:pt x="236" y="139"/>
                  </a:lnTo>
                  <a:lnTo>
                    <a:pt x="237" y="77"/>
                  </a:lnTo>
                  <a:lnTo>
                    <a:pt x="240" y="37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2" y="0"/>
                  </a:lnTo>
                  <a:lnTo>
                    <a:pt x="213" y="83"/>
                  </a:lnTo>
                  <a:lnTo>
                    <a:pt x="213" y="119"/>
                  </a:lnTo>
                  <a:lnTo>
                    <a:pt x="211" y="175"/>
                  </a:lnTo>
                  <a:lnTo>
                    <a:pt x="201" y="208"/>
                  </a:lnTo>
                  <a:lnTo>
                    <a:pt x="172" y="239"/>
                  </a:lnTo>
                  <a:lnTo>
                    <a:pt x="122" y="250"/>
                  </a:lnTo>
                  <a:lnTo>
                    <a:pt x="75" y="240"/>
                  </a:lnTo>
                  <a:lnTo>
                    <a:pt x="49" y="216"/>
                  </a:lnTo>
                  <a:lnTo>
                    <a:pt x="37" y="180"/>
                  </a:lnTo>
                  <a:lnTo>
                    <a:pt x="35" y="135"/>
                  </a:lnTo>
                  <a:lnTo>
                    <a:pt x="39" y="0"/>
                  </a:lnTo>
                  <a:lnTo>
                    <a:pt x="2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526" y="4146"/>
              <a:ext cx="17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51"/>
                </a:cxn>
                <a:cxn ang="0">
                  <a:pos x="7" y="88"/>
                </a:cxn>
                <a:cxn ang="0">
                  <a:pos x="6" y="132"/>
                </a:cxn>
                <a:cxn ang="0">
                  <a:pos x="6" y="176"/>
                </a:cxn>
                <a:cxn ang="0">
                  <a:pos x="3" y="221"/>
                </a:cxn>
                <a:cxn ang="0">
                  <a:pos x="0" y="266"/>
                </a:cxn>
                <a:cxn ang="0">
                  <a:pos x="15" y="264"/>
                </a:cxn>
                <a:cxn ang="0">
                  <a:pos x="28" y="266"/>
                </a:cxn>
                <a:cxn ang="0">
                  <a:pos x="24" y="140"/>
                </a:cxn>
                <a:cxn ang="0">
                  <a:pos x="27" y="65"/>
                </a:cxn>
                <a:cxn ang="0">
                  <a:pos x="27" y="60"/>
                </a:cxn>
                <a:cxn ang="0">
                  <a:pos x="28" y="64"/>
                </a:cxn>
                <a:cxn ang="0">
                  <a:pos x="102" y="139"/>
                </a:cxn>
                <a:cxn ang="0">
                  <a:pos x="177" y="214"/>
                </a:cxn>
                <a:cxn ang="0">
                  <a:pos x="208" y="247"/>
                </a:cxn>
                <a:cxn ang="0">
                  <a:pos x="230" y="271"/>
                </a:cxn>
                <a:cxn ang="0">
                  <a:pos x="237" y="271"/>
                </a:cxn>
                <a:cxn ang="0">
                  <a:pos x="235" y="266"/>
                </a:cxn>
                <a:cxn ang="0">
                  <a:pos x="235" y="222"/>
                </a:cxn>
                <a:cxn ang="0">
                  <a:pos x="235" y="178"/>
                </a:cxn>
                <a:cxn ang="0">
                  <a:pos x="241" y="4"/>
                </a:cxn>
                <a:cxn ang="0">
                  <a:pos x="227" y="7"/>
                </a:cxn>
                <a:cxn ang="0">
                  <a:pos x="213" y="4"/>
                </a:cxn>
                <a:cxn ang="0">
                  <a:pos x="217" y="79"/>
                </a:cxn>
                <a:cxn ang="0">
                  <a:pos x="217" y="120"/>
                </a:cxn>
                <a:cxn ang="0">
                  <a:pos x="217" y="203"/>
                </a:cxn>
                <a:cxn ang="0">
                  <a:pos x="130" y="118"/>
                </a:cxn>
                <a:cxn ang="0">
                  <a:pos x="91" y="77"/>
                </a:cxn>
                <a:cxn ang="0">
                  <a:pos x="13" y="0"/>
                </a:cxn>
                <a:cxn ang="0">
                  <a:pos x="7" y="0"/>
                </a:cxn>
              </a:cxnLst>
              <a:rect l="0" t="0" r="r" b="b"/>
              <a:pathLst>
                <a:path w="241" h="271">
                  <a:moveTo>
                    <a:pt x="7" y="0"/>
                  </a:moveTo>
                  <a:lnTo>
                    <a:pt x="7" y="51"/>
                  </a:lnTo>
                  <a:lnTo>
                    <a:pt x="7" y="88"/>
                  </a:lnTo>
                  <a:lnTo>
                    <a:pt x="6" y="132"/>
                  </a:lnTo>
                  <a:lnTo>
                    <a:pt x="6" y="176"/>
                  </a:lnTo>
                  <a:lnTo>
                    <a:pt x="3" y="221"/>
                  </a:lnTo>
                  <a:lnTo>
                    <a:pt x="0" y="266"/>
                  </a:lnTo>
                  <a:lnTo>
                    <a:pt x="15" y="264"/>
                  </a:lnTo>
                  <a:lnTo>
                    <a:pt x="28" y="266"/>
                  </a:lnTo>
                  <a:lnTo>
                    <a:pt x="24" y="140"/>
                  </a:lnTo>
                  <a:lnTo>
                    <a:pt x="27" y="65"/>
                  </a:lnTo>
                  <a:lnTo>
                    <a:pt x="27" y="60"/>
                  </a:lnTo>
                  <a:lnTo>
                    <a:pt x="28" y="64"/>
                  </a:lnTo>
                  <a:lnTo>
                    <a:pt x="102" y="139"/>
                  </a:lnTo>
                  <a:lnTo>
                    <a:pt x="177" y="214"/>
                  </a:lnTo>
                  <a:lnTo>
                    <a:pt x="208" y="247"/>
                  </a:lnTo>
                  <a:lnTo>
                    <a:pt x="230" y="271"/>
                  </a:lnTo>
                  <a:lnTo>
                    <a:pt x="237" y="271"/>
                  </a:lnTo>
                  <a:lnTo>
                    <a:pt x="235" y="266"/>
                  </a:lnTo>
                  <a:lnTo>
                    <a:pt x="235" y="222"/>
                  </a:lnTo>
                  <a:lnTo>
                    <a:pt x="235" y="178"/>
                  </a:lnTo>
                  <a:lnTo>
                    <a:pt x="241" y="4"/>
                  </a:lnTo>
                  <a:lnTo>
                    <a:pt x="227" y="7"/>
                  </a:lnTo>
                  <a:lnTo>
                    <a:pt x="213" y="4"/>
                  </a:lnTo>
                  <a:lnTo>
                    <a:pt x="217" y="79"/>
                  </a:lnTo>
                  <a:lnTo>
                    <a:pt x="217" y="120"/>
                  </a:lnTo>
                  <a:lnTo>
                    <a:pt x="217" y="203"/>
                  </a:lnTo>
                  <a:lnTo>
                    <a:pt x="130" y="118"/>
                  </a:lnTo>
                  <a:lnTo>
                    <a:pt x="91" y="77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548" y="4147"/>
              <a:ext cx="4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4"/>
                </a:cxn>
                <a:cxn ang="0">
                  <a:pos x="3" y="88"/>
                </a:cxn>
                <a:cxn ang="0">
                  <a:pos x="4" y="131"/>
                </a:cxn>
                <a:cxn ang="0">
                  <a:pos x="4" y="171"/>
                </a:cxn>
                <a:cxn ang="0">
                  <a:pos x="0" y="262"/>
                </a:cxn>
                <a:cxn ang="0">
                  <a:pos x="21" y="260"/>
                </a:cxn>
                <a:cxn ang="0">
                  <a:pos x="42" y="262"/>
                </a:cxn>
                <a:cxn ang="0">
                  <a:pos x="40" y="172"/>
                </a:cxn>
                <a:cxn ang="0">
                  <a:pos x="40" y="131"/>
                </a:cxn>
                <a:cxn ang="0">
                  <a:pos x="40" y="98"/>
                </a:cxn>
                <a:cxn ang="0">
                  <a:pos x="42" y="0"/>
                </a:cxn>
                <a:cxn ang="0">
                  <a:pos x="21" y="3"/>
                </a:cxn>
                <a:cxn ang="0">
                  <a:pos x="0" y="0"/>
                </a:cxn>
              </a:cxnLst>
              <a:rect l="0" t="0" r="r" b="b"/>
              <a:pathLst>
                <a:path w="42" h="262">
                  <a:moveTo>
                    <a:pt x="0" y="0"/>
                  </a:moveTo>
                  <a:lnTo>
                    <a:pt x="3" y="44"/>
                  </a:lnTo>
                  <a:lnTo>
                    <a:pt x="3" y="88"/>
                  </a:lnTo>
                  <a:lnTo>
                    <a:pt x="4" y="131"/>
                  </a:lnTo>
                  <a:lnTo>
                    <a:pt x="4" y="171"/>
                  </a:lnTo>
                  <a:lnTo>
                    <a:pt x="0" y="262"/>
                  </a:lnTo>
                  <a:lnTo>
                    <a:pt x="21" y="260"/>
                  </a:lnTo>
                  <a:lnTo>
                    <a:pt x="42" y="262"/>
                  </a:lnTo>
                  <a:lnTo>
                    <a:pt x="40" y="172"/>
                  </a:lnTo>
                  <a:lnTo>
                    <a:pt x="40" y="131"/>
                  </a:lnTo>
                  <a:lnTo>
                    <a:pt x="40" y="98"/>
                  </a:lnTo>
                  <a:lnTo>
                    <a:pt x="42" y="0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556" y="4147"/>
              <a:ext cx="19" cy="18"/>
            </a:xfrm>
            <a:custGeom>
              <a:avLst/>
              <a:gdLst/>
              <a:ahLst/>
              <a:cxnLst>
                <a:cxn ang="0">
                  <a:pos x="131" y="222"/>
                </a:cxn>
                <a:cxn ang="0">
                  <a:pos x="115" y="186"/>
                </a:cxn>
                <a:cxn ang="0">
                  <a:pos x="99" y="147"/>
                </a:cxn>
                <a:cxn ang="0">
                  <a:pos x="54" y="36"/>
                </a:cxn>
                <a:cxn ang="0">
                  <a:pos x="42" y="4"/>
                </a:cxn>
                <a:cxn ang="0">
                  <a:pos x="41" y="0"/>
                </a:cxn>
                <a:cxn ang="0">
                  <a:pos x="24" y="3"/>
                </a:cxn>
                <a:cxn ang="0">
                  <a:pos x="0" y="0"/>
                </a:cxn>
                <a:cxn ang="0">
                  <a:pos x="39" y="91"/>
                </a:cxn>
                <a:cxn ang="0">
                  <a:pos x="57" y="131"/>
                </a:cxn>
                <a:cxn ang="0">
                  <a:pos x="96" y="222"/>
                </a:cxn>
                <a:cxn ang="0">
                  <a:pos x="111" y="262"/>
                </a:cxn>
                <a:cxn ang="0">
                  <a:pos x="124" y="260"/>
                </a:cxn>
                <a:cxn ang="0">
                  <a:pos x="138" y="262"/>
                </a:cxn>
                <a:cxn ang="0">
                  <a:pos x="174" y="174"/>
                </a:cxn>
                <a:cxn ang="0">
                  <a:pos x="191" y="131"/>
                </a:cxn>
                <a:cxn ang="0">
                  <a:pos x="209" y="93"/>
                </a:cxn>
                <a:cxn ang="0">
                  <a:pos x="250" y="0"/>
                </a:cxn>
                <a:cxn ang="0">
                  <a:pos x="238" y="3"/>
                </a:cxn>
                <a:cxn ang="0">
                  <a:pos x="222" y="0"/>
                </a:cxn>
                <a:cxn ang="0">
                  <a:pos x="198" y="68"/>
                </a:cxn>
                <a:cxn ang="0">
                  <a:pos x="168" y="139"/>
                </a:cxn>
                <a:cxn ang="0">
                  <a:pos x="134" y="222"/>
                </a:cxn>
                <a:cxn ang="0">
                  <a:pos x="131" y="222"/>
                </a:cxn>
              </a:cxnLst>
              <a:rect l="0" t="0" r="r" b="b"/>
              <a:pathLst>
                <a:path w="250" h="262">
                  <a:moveTo>
                    <a:pt x="131" y="222"/>
                  </a:moveTo>
                  <a:lnTo>
                    <a:pt x="115" y="186"/>
                  </a:lnTo>
                  <a:lnTo>
                    <a:pt x="99" y="147"/>
                  </a:lnTo>
                  <a:lnTo>
                    <a:pt x="54" y="36"/>
                  </a:lnTo>
                  <a:lnTo>
                    <a:pt x="42" y="4"/>
                  </a:lnTo>
                  <a:lnTo>
                    <a:pt x="41" y="0"/>
                  </a:lnTo>
                  <a:lnTo>
                    <a:pt x="24" y="3"/>
                  </a:lnTo>
                  <a:lnTo>
                    <a:pt x="0" y="0"/>
                  </a:lnTo>
                  <a:lnTo>
                    <a:pt x="39" y="91"/>
                  </a:lnTo>
                  <a:lnTo>
                    <a:pt x="57" y="131"/>
                  </a:lnTo>
                  <a:lnTo>
                    <a:pt x="96" y="222"/>
                  </a:lnTo>
                  <a:lnTo>
                    <a:pt x="111" y="262"/>
                  </a:lnTo>
                  <a:lnTo>
                    <a:pt x="124" y="260"/>
                  </a:lnTo>
                  <a:lnTo>
                    <a:pt x="138" y="262"/>
                  </a:lnTo>
                  <a:lnTo>
                    <a:pt x="174" y="174"/>
                  </a:lnTo>
                  <a:lnTo>
                    <a:pt x="191" y="131"/>
                  </a:lnTo>
                  <a:lnTo>
                    <a:pt x="209" y="93"/>
                  </a:lnTo>
                  <a:lnTo>
                    <a:pt x="250" y="0"/>
                  </a:lnTo>
                  <a:lnTo>
                    <a:pt x="238" y="3"/>
                  </a:lnTo>
                  <a:lnTo>
                    <a:pt x="222" y="0"/>
                  </a:lnTo>
                  <a:lnTo>
                    <a:pt x="198" y="68"/>
                  </a:lnTo>
                  <a:lnTo>
                    <a:pt x="168" y="139"/>
                  </a:lnTo>
                  <a:lnTo>
                    <a:pt x="134" y="222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577" y="4147"/>
              <a:ext cx="11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88"/>
                </a:cxn>
                <a:cxn ang="0">
                  <a:pos x="5" y="131"/>
                </a:cxn>
                <a:cxn ang="0">
                  <a:pos x="5" y="174"/>
                </a:cxn>
                <a:cxn ang="0">
                  <a:pos x="3" y="218"/>
                </a:cxn>
                <a:cxn ang="0">
                  <a:pos x="0" y="262"/>
                </a:cxn>
                <a:cxn ang="0">
                  <a:pos x="38" y="262"/>
                </a:cxn>
                <a:cxn ang="0">
                  <a:pos x="80" y="260"/>
                </a:cxn>
                <a:cxn ang="0">
                  <a:pos x="148" y="262"/>
                </a:cxn>
                <a:cxn ang="0">
                  <a:pos x="146" y="251"/>
                </a:cxn>
                <a:cxn ang="0">
                  <a:pos x="148" y="238"/>
                </a:cxn>
                <a:cxn ang="0">
                  <a:pos x="52" y="244"/>
                </a:cxn>
                <a:cxn ang="0">
                  <a:pos x="38" y="244"/>
                </a:cxn>
                <a:cxn ang="0">
                  <a:pos x="38" y="213"/>
                </a:cxn>
                <a:cxn ang="0">
                  <a:pos x="38" y="136"/>
                </a:cxn>
                <a:cxn ang="0">
                  <a:pos x="38" y="131"/>
                </a:cxn>
                <a:cxn ang="0">
                  <a:pos x="63" y="131"/>
                </a:cxn>
                <a:cxn ang="0">
                  <a:pos x="133" y="135"/>
                </a:cxn>
                <a:cxn ang="0">
                  <a:pos x="133" y="128"/>
                </a:cxn>
                <a:cxn ang="0">
                  <a:pos x="136" y="112"/>
                </a:cxn>
                <a:cxn ang="0">
                  <a:pos x="38" y="115"/>
                </a:cxn>
                <a:cxn ang="0">
                  <a:pos x="38" y="89"/>
                </a:cxn>
                <a:cxn ang="0">
                  <a:pos x="39" y="20"/>
                </a:cxn>
                <a:cxn ang="0">
                  <a:pos x="113" y="21"/>
                </a:cxn>
                <a:cxn ang="0">
                  <a:pos x="145" y="25"/>
                </a:cxn>
                <a:cxn ang="0">
                  <a:pos x="145" y="13"/>
                </a:cxn>
                <a:cxn ang="0">
                  <a:pos x="145" y="0"/>
                </a:cxn>
                <a:cxn ang="0">
                  <a:pos x="66" y="3"/>
                </a:cxn>
                <a:cxn ang="0">
                  <a:pos x="3" y="0"/>
                </a:cxn>
              </a:cxnLst>
              <a:rect l="0" t="0" r="r" b="b"/>
              <a:pathLst>
                <a:path w="148" h="262">
                  <a:moveTo>
                    <a:pt x="3" y="0"/>
                  </a:moveTo>
                  <a:lnTo>
                    <a:pt x="5" y="88"/>
                  </a:lnTo>
                  <a:lnTo>
                    <a:pt x="5" y="131"/>
                  </a:lnTo>
                  <a:lnTo>
                    <a:pt x="5" y="174"/>
                  </a:lnTo>
                  <a:lnTo>
                    <a:pt x="3" y="218"/>
                  </a:lnTo>
                  <a:lnTo>
                    <a:pt x="0" y="262"/>
                  </a:lnTo>
                  <a:lnTo>
                    <a:pt x="38" y="262"/>
                  </a:lnTo>
                  <a:lnTo>
                    <a:pt x="80" y="260"/>
                  </a:lnTo>
                  <a:lnTo>
                    <a:pt x="148" y="262"/>
                  </a:lnTo>
                  <a:lnTo>
                    <a:pt x="146" y="251"/>
                  </a:lnTo>
                  <a:lnTo>
                    <a:pt x="148" y="238"/>
                  </a:lnTo>
                  <a:lnTo>
                    <a:pt x="52" y="244"/>
                  </a:lnTo>
                  <a:lnTo>
                    <a:pt x="38" y="244"/>
                  </a:lnTo>
                  <a:lnTo>
                    <a:pt x="38" y="213"/>
                  </a:lnTo>
                  <a:lnTo>
                    <a:pt x="38" y="136"/>
                  </a:lnTo>
                  <a:lnTo>
                    <a:pt x="38" y="131"/>
                  </a:lnTo>
                  <a:lnTo>
                    <a:pt x="63" y="131"/>
                  </a:lnTo>
                  <a:lnTo>
                    <a:pt x="133" y="135"/>
                  </a:lnTo>
                  <a:lnTo>
                    <a:pt x="133" y="128"/>
                  </a:lnTo>
                  <a:lnTo>
                    <a:pt x="136" y="112"/>
                  </a:lnTo>
                  <a:lnTo>
                    <a:pt x="38" y="115"/>
                  </a:lnTo>
                  <a:lnTo>
                    <a:pt x="38" y="89"/>
                  </a:lnTo>
                  <a:lnTo>
                    <a:pt x="39" y="20"/>
                  </a:lnTo>
                  <a:lnTo>
                    <a:pt x="113" y="21"/>
                  </a:lnTo>
                  <a:lnTo>
                    <a:pt x="145" y="25"/>
                  </a:lnTo>
                  <a:lnTo>
                    <a:pt x="145" y="13"/>
                  </a:lnTo>
                  <a:lnTo>
                    <a:pt x="145" y="0"/>
                  </a:lnTo>
                  <a:lnTo>
                    <a:pt x="6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09" y="4146"/>
              <a:ext cx="10" cy="20"/>
            </a:xfrm>
            <a:custGeom>
              <a:avLst/>
              <a:gdLst/>
              <a:ahLst/>
              <a:cxnLst>
                <a:cxn ang="0">
                  <a:pos x="148" y="49"/>
                </a:cxn>
                <a:cxn ang="0">
                  <a:pos x="158" y="18"/>
                </a:cxn>
                <a:cxn ang="0">
                  <a:pos x="129" y="4"/>
                </a:cxn>
                <a:cxn ang="0">
                  <a:pos x="97" y="0"/>
                </a:cxn>
                <a:cxn ang="0">
                  <a:pos x="61" y="5"/>
                </a:cxn>
                <a:cxn ang="0">
                  <a:pos x="32" y="20"/>
                </a:cxn>
                <a:cxn ang="0">
                  <a:pos x="13" y="43"/>
                </a:cxn>
                <a:cxn ang="0">
                  <a:pos x="7" y="71"/>
                </a:cxn>
                <a:cxn ang="0">
                  <a:pos x="12" y="98"/>
                </a:cxn>
                <a:cxn ang="0">
                  <a:pos x="27" y="117"/>
                </a:cxn>
                <a:cxn ang="0">
                  <a:pos x="73" y="142"/>
                </a:cxn>
                <a:cxn ang="0">
                  <a:pos x="118" y="162"/>
                </a:cxn>
                <a:cxn ang="0">
                  <a:pos x="133" y="177"/>
                </a:cxn>
                <a:cxn ang="0">
                  <a:pos x="137" y="184"/>
                </a:cxn>
                <a:cxn ang="0">
                  <a:pos x="138" y="198"/>
                </a:cxn>
                <a:cxn ang="0">
                  <a:pos x="134" y="221"/>
                </a:cxn>
                <a:cxn ang="0">
                  <a:pos x="122" y="238"/>
                </a:cxn>
                <a:cxn ang="0">
                  <a:pos x="104" y="250"/>
                </a:cxn>
                <a:cxn ang="0">
                  <a:pos x="79" y="254"/>
                </a:cxn>
                <a:cxn ang="0">
                  <a:pos x="40" y="243"/>
                </a:cxn>
                <a:cxn ang="0">
                  <a:pos x="12" y="216"/>
                </a:cxn>
                <a:cxn ang="0">
                  <a:pos x="9" y="216"/>
                </a:cxn>
                <a:cxn ang="0">
                  <a:pos x="0" y="250"/>
                </a:cxn>
                <a:cxn ang="0">
                  <a:pos x="32" y="266"/>
                </a:cxn>
                <a:cxn ang="0">
                  <a:pos x="71" y="271"/>
                </a:cxn>
                <a:cxn ang="0">
                  <a:pos x="110" y="265"/>
                </a:cxn>
                <a:cxn ang="0">
                  <a:pos x="142" y="247"/>
                </a:cxn>
                <a:cxn ang="0">
                  <a:pos x="164" y="220"/>
                </a:cxn>
                <a:cxn ang="0">
                  <a:pos x="171" y="187"/>
                </a:cxn>
                <a:cxn ang="0">
                  <a:pos x="166" y="161"/>
                </a:cxn>
                <a:cxn ang="0">
                  <a:pos x="151" y="143"/>
                </a:cxn>
                <a:cxn ang="0">
                  <a:pos x="106" y="119"/>
                </a:cxn>
                <a:cxn ang="0">
                  <a:pos x="60" y="98"/>
                </a:cxn>
                <a:cxn ang="0">
                  <a:pos x="45" y="82"/>
                </a:cxn>
                <a:cxn ang="0">
                  <a:pos x="40" y="60"/>
                </a:cxn>
                <a:cxn ang="0">
                  <a:pos x="55" y="29"/>
                </a:cxn>
                <a:cxn ang="0">
                  <a:pos x="71" y="18"/>
                </a:cxn>
                <a:cxn ang="0">
                  <a:pos x="91" y="15"/>
                </a:cxn>
                <a:cxn ang="0">
                  <a:pos x="124" y="24"/>
                </a:cxn>
                <a:cxn ang="0">
                  <a:pos x="143" y="49"/>
                </a:cxn>
                <a:cxn ang="0">
                  <a:pos x="148" y="49"/>
                </a:cxn>
              </a:cxnLst>
              <a:rect l="0" t="0" r="r" b="b"/>
              <a:pathLst>
                <a:path w="171" h="271">
                  <a:moveTo>
                    <a:pt x="148" y="49"/>
                  </a:moveTo>
                  <a:lnTo>
                    <a:pt x="158" y="18"/>
                  </a:lnTo>
                  <a:lnTo>
                    <a:pt x="129" y="4"/>
                  </a:lnTo>
                  <a:lnTo>
                    <a:pt x="97" y="0"/>
                  </a:lnTo>
                  <a:lnTo>
                    <a:pt x="61" y="5"/>
                  </a:lnTo>
                  <a:lnTo>
                    <a:pt x="32" y="20"/>
                  </a:lnTo>
                  <a:lnTo>
                    <a:pt x="13" y="43"/>
                  </a:lnTo>
                  <a:lnTo>
                    <a:pt x="7" y="71"/>
                  </a:lnTo>
                  <a:lnTo>
                    <a:pt x="12" y="98"/>
                  </a:lnTo>
                  <a:lnTo>
                    <a:pt x="27" y="117"/>
                  </a:lnTo>
                  <a:lnTo>
                    <a:pt x="73" y="142"/>
                  </a:lnTo>
                  <a:lnTo>
                    <a:pt x="118" y="162"/>
                  </a:lnTo>
                  <a:lnTo>
                    <a:pt x="133" y="177"/>
                  </a:lnTo>
                  <a:lnTo>
                    <a:pt x="137" y="184"/>
                  </a:lnTo>
                  <a:lnTo>
                    <a:pt x="138" y="198"/>
                  </a:lnTo>
                  <a:lnTo>
                    <a:pt x="134" y="221"/>
                  </a:lnTo>
                  <a:lnTo>
                    <a:pt x="122" y="238"/>
                  </a:lnTo>
                  <a:lnTo>
                    <a:pt x="104" y="250"/>
                  </a:lnTo>
                  <a:lnTo>
                    <a:pt x="79" y="254"/>
                  </a:lnTo>
                  <a:lnTo>
                    <a:pt x="40" y="243"/>
                  </a:lnTo>
                  <a:lnTo>
                    <a:pt x="12" y="216"/>
                  </a:lnTo>
                  <a:lnTo>
                    <a:pt x="9" y="216"/>
                  </a:lnTo>
                  <a:lnTo>
                    <a:pt x="0" y="250"/>
                  </a:lnTo>
                  <a:lnTo>
                    <a:pt x="32" y="266"/>
                  </a:lnTo>
                  <a:lnTo>
                    <a:pt x="71" y="271"/>
                  </a:lnTo>
                  <a:lnTo>
                    <a:pt x="110" y="265"/>
                  </a:lnTo>
                  <a:lnTo>
                    <a:pt x="142" y="247"/>
                  </a:lnTo>
                  <a:lnTo>
                    <a:pt x="164" y="220"/>
                  </a:lnTo>
                  <a:lnTo>
                    <a:pt x="171" y="187"/>
                  </a:lnTo>
                  <a:lnTo>
                    <a:pt x="166" y="161"/>
                  </a:lnTo>
                  <a:lnTo>
                    <a:pt x="151" y="143"/>
                  </a:lnTo>
                  <a:lnTo>
                    <a:pt x="106" y="119"/>
                  </a:lnTo>
                  <a:lnTo>
                    <a:pt x="60" y="98"/>
                  </a:lnTo>
                  <a:lnTo>
                    <a:pt x="45" y="82"/>
                  </a:lnTo>
                  <a:lnTo>
                    <a:pt x="40" y="60"/>
                  </a:lnTo>
                  <a:lnTo>
                    <a:pt x="55" y="29"/>
                  </a:lnTo>
                  <a:lnTo>
                    <a:pt x="71" y="18"/>
                  </a:lnTo>
                  <a:lnTo>
                    <a:pt x="91" y="15"/>
                  </a:lnTo>
                  <a:lnTo>
                    <a:pt x="124" y="24"/>
                  </a:lnTo>
                  <a:lnTo>
                    <a:pt x="143" y="49"/>
                  </a:lnTo>
                  <a:lnTo>
                    <a:pt x="148" y="4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627" y="4147"/>
              <a:ext cx="4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4"/>
                </a:cxn>
                <a:cxn ang="0">
                  <a:pos x="3" y="88"/>
                </a:cxn>
                <a:cxn ang="0">
                  <a:pos x="4" y="131"/>
                </a:cxn>
                <a:cxn ang="0">
                  <a:pos x="4" y="171"/>
                </a:cxn>
                <a:cxn ang="0">
                  <a:pos x="0" y="262"/>
                </a:cxn>
                <a:cxn ang="0">
                  <a:pos x="21" y="260"/>
                </a:cxn>
                <a:cxn ang="0">
                  <a:pos x="41" y="262"/>
                </a:cxn>
                <a:cxn ang="0">
                  <a:pos x="39" y="172"/>
                </a:cxn>
                <a:cxn ang="0">
                  <a:pos x="39" y="131"/>
                </a:cxn>
                <a:cxn ang="0">
                  <a:pos x="39" y="98"/>
                </a:cxn>
                <a:cxn ang="0">
                  <a:pos x="41" y="0"/>
                </a:cxn>
                <a:cxn ang="0">
                  <a:pos x="21" y="3"/>
                </a:cxn>
                <a:cxn ang="0">
                  <a:pos x="0" y="0"/>
                </a:cxn>
              </a:cxnLst>
              <a:rect l="0" t="0" r="r" b="b"/>
              <a:pathLst>
                <a:path w="41" h="262">
                  <a:moveTo>
                    <a:pt x="0" y="0"/>
                  </a:moveTo>
                  <a:lnTo>
                    <a:pt x="3" y="44"/>
                  </a:lnTo>
                  <a:lnTo>
                    <a:pt x="3" y="88"/>
                  </a:lnTo>
                  <a:lnTo>
                    <a:pt x="4" y="131"/>
                  </a:lnTo>
                  <a:lnTo>
                    <a:pt x="4" y="171"/>
                  </a:lnTo>
                  <a:lnTo>
                    <a:pt x="0" y="262"/>
                  </a:lnTo>
                  <a:lnTo>
                    <a:pt x="21" y="260"/>
                  </a:lnTo>
                  <a:lnTo>
                    <a:pt x="41" y="262"/>
                  </a:lnTo>
                  <a:lnTo>
                    <a:pt x="39" y="172"/>
                  </a:lnTo>
                  <a:lnTo>
                    <a:pt x="39" y="131"/>
                  </a:lnTo>
                  <a:lnTo>
                    <a:pt x="39" y="98"/>
                  </a:lnTo>
                  <a:lnTo>
                    <a:pt x="41" y="0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33" y="4147"/>
              <a:ext cx="16" cy="18"/>
            </a:xfrm>
            <a:custGeom>
              <a:avLst/>
              <a:gdLst/>
              <a:ahLst/>
              <a:cxnLst>
                <a:cxn ang="0">
                  <a:pos x="125" y="20"/>
                </a:cxn>
                <a:cxn ang="0">
                  <a:pos x="212" y="26"/>
                </a:cxn>
                <a:cxn ang="0">
                  <a:pos x="210" y="13"/>
                </a:cxn>
                <a:cxn ang="0">
                  <a:pos x="214" y="0"/>
                </a:cxn>
                <a:cxn ang="0">
                  <a:pos x="106" y="3"/>
                </a:cxn>
                <a:cxn ang="0">
                  <a:pos x="51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26"/>
                </a:cxn>
                <a:cxn ang="0">
                  <a:pos x="89" y="20"/>
                </a:cxn>
                <a:cxn ang="0">
                  <a:pos x="91" y="56"/>
                </a:cxn>
                <a:cxn ang="0">
                  <a:pos x="91" y="64"/>
                </a:cxn>
                <a:cxn ang="0">
                  <a:pos x="91" y="112"/>
                </a:cxn>
                <a:cxn ang="0">
                  <a:pos x="89" y="166"/>
                </a:cxn>
                <a:cxn ang="0">
                  <a:pos x="85" y="262"/>
                </a:cxn>
                <a:cxn ang="0">
                  <a:pos x="106" y="260"/>
                </a:cxn>
                <a:cxn ang="0">
                  <a:pos x="128" y="262"/>
                </a:cxn>
                <a:cxn ang="0">
                  <a:pos x="123" y="217"/>
                </a:cxn>
                <a:cxn ang="0">
                  <a:pos x="123" y="165"/>
                </a:cxn>
                <a:cxn ang="0">
                  <a:pos x="123" y="111"/>
                </a:cxn>
                <a:cxn ang="0">
                  <a:pos x="123" y="63"/>
                </a:cxn>
                <a:cxn ang="0">
                  <a:pos x="125" y="20"/>
                </a:cxn>
              </a:cxnLst>
              <a:rect l="0" t="0" r="r" b="b"/>
              <a:pathLst>
                <a:path w="214" h="262">
                  <a:moveTo>
                    <a:pt x="125" y="20"/>
                  </a:moveTo>
                  <a:lnTo>
                    <a:pt x="212" y="26"/>
                  </a:lnTo>
                  <a:lnTo>
                    <a:pt x="210" y="13"/>
                  </a:lnTo>
                  <a:lnTo>
                    <a:pt x="214" y="0"/>
                  </a:lnTo>
                  <a:lnTo>
                    <a:pt x="106" y="3"/>
                  </a:lnTo>
                  <a:lnTo>
                    <a:pt x="51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89" y="20"/>
                  </a:lnTo>
                  <a:lnTo>
                    <a:pt x="91" y="56"/>
                  </a:lnTo>
                  <a:lnTo>
                    <a:pt x="91" y="64"/>
                  </a:lnTo>
                  <a:lnTo>
                    <a:pt x="91" y="112"/>
                  </a:lnTo>
                  <a:lnTo>
                    <a:pt x="89" y="166"/>
                  </a:lnTo>
                  <a:lnTo>
                    <a:pt x="85" y="262"/>
                  </a:lnTo>
                  <a:lnTo>
                    <a:pt x="106" y="260"/>
                  </a:lnTo>
                  <a:lnTo>
                    <a:pt x="128" y="262"/>
                  </a:lnTo>
                  <a:lnTo>
                    <a:pt x="123" y="217"/>
                  </a:lnTo>
                  <a:lnTo>
                    <a:pt x="123" y="165"/>
                  </a:lnTo>
                  <a:lnTo>
                    <a:pt x="123" y="111"/>
                  </a:lnTo>
                  <a:lnTo>
                    <a:pt x="123" y="63"/>
                  </a:lnTo>
                  <a:lnTo>
                    <a:pt x="125" y="2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656" y="4142"/>
              <a:ext cx="2" cy="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" y="6"/>
                </a:cxn>
                <a:cxn ang="0">
                  <a:pos x="0" y="19"/>
                </a:cxn>
                <a:cxn ang="0">
                  <a:pos x="5" y="32"/>
                </a:cxn>
                <a:cxn ang="0">
                  <a:pos x="20" y="38"/>
                </a:cxn>
                <a:cxn ang="0">
                  <a:pos x="34" y="32"/>
                </a:cxn>
                <a:cxn ang="0">
                  <a:pos x="40" y="19"/>
                </a:cxn>
                <a:cxn ang="0">
                  <a:pos x="34" y="6"/>
                </a:cxn>
                <a:cxn ang="0">
                  <a:pos x="20" y="0"/>
                </a:cxn>
              </a:cxnLst>
              <a:rect l="0" t="0" r="r" b="b"/>
              <a:pathLst>
                <a:path w="40" h="38">
                  <a:moveTo>
                    <a:pt x="20" y="0"/>
                  </a:moveTo>
                  <a:lnTo>
                    <a:pt x="5" y="6"/>
                  </a:lnTo>
                  <a:lnTo>
                    <a:pt x="0" y="19"/>
                  </a:lnTo>
                  <a:lnTo>
                    <a:pt x="5" y="32"/>
                  </a:lnTo>
                  <a:lnTo>
                    <a:pt x="20" y="38"/>
                  </a:lnTo>
                  <a:lnTo>
                    <a:pt x="34" y="32"/>
                  </a:lnTo>
                  <a:lnTo>
                    <a:pt x="40" y="19"/>
                  </a:lnTo>
                  <a:lnTo>
                    <a:pt x="34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660" y="4142"/>
              <a:ext cx="4" cy="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" y="6"/>
                </a:cxn>
                <a:cxn ang="0">
                  <a:pos x="0" y="19"/>
                </a:cxn>
                <a:cxn ang="0">
                  <a:pos x="5" y="32"/>
                </a:cxn>
                <a:cxn ang="0">
                  <a:pos x="20" y="38"/>
                </a:cxn>
                <a:cxn ang="0">
                  <a:pos x="34" y="32"/>
                </a:cxn>
                <a:cxn ang="0">
                  <a:pos x="39" y="19"/>
                </a:cxn>
                <a:cxn ang="0">
                  <a:pos x="34" y="6"/>
                </a:cxn>
                <a:cxn ang="0">
                  <a:pos x="20" y="0"/>
                </a:cxn>
              </a:cxnLst>
              <a:rect l="0" t="0" r="r" b="b"/>
              <a:pathLst>
                <a:path w="39" h="38">
                  <a:moveTo>
                    <a:pt x="20" y="0"/>
                  </a:moveTo>
                  <a:lnTo>
                    <a:pt x="5" y="6"/>
                  </a:lnTo>
                  <a:lnTo>
                    <a:pt x="0" y="19"/>
                  </a:lnTo>
                  <a:lnTo>
                    <a:pt x="5" y="32"/>
                  </a:lnTo>
                  <a:lnTo>
                    <a:pt x="20" y="38"/>
                  </a:lnTo>
                  <a:lnTo>
                    <a:pt x="34" y="32"/>
                  </a:lnTo>
                  <a:lnTo>
                    <a:pt x="39" y="19"/>
                  </a:lnTo>
                  <a:lnTo>
                    <a:pt x="34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670" y="4147"/>
              <a:ext cx="15" cy="18"/>
            </a:xfrm>
            <a:custGeom>
              <a:avLst/>
              <a:gdLst/>
              <a:ahLst/>
              <a:cxnLst>
                <a:cxn ang="0">
                  <a:pos x="127" y="20"/>
                </a:cxn>
                <a:cxn ang="0">
                  <a:pos x="213" y="26"/>
                </a:cxn>
                <a:cxn ang="0">
                  <a:pos x="210" y="13"/>
                </a:cxn>
                <a:cxn ang="0">
                  <a:pos x="213" y="0"/>
                </a:cxn>
                <a:cxn ang="0">
                  <a:pos x="109" y="3"/>
                </a:cxn>
                <a:cxn ang="0">
                  <a:pos x="51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14"/>
                </a:cxn>
                <a:cxn ang="0">
                  <a:pos x="0" y="26"/>
                </a:cxn>
                <a:cxn ang="0">
                  <a:pos x="90" y="20"/>
                </a:cxn>
                <a:cxn ang="0">
                  <a:pos x="93" y="56"/>
                </a:cxn>
                <a:cxn ang="0">
                  <a:pos x="93" y="64"/>
                </a:cxn>
                <a:cxn ang="0">
                  <a:pos x="93" y="112"/>
                </a:cxn>
                <a:cxn ang="0">
                  <a:pos x="90" y="166"/>
                </a:cxn>
                <a:cxn ang="0">
                  <a:pos x="85" y="262"/>
                </a:cxn>
                <a:cxn ang="0">
                  <a:pos x="109" y="260"/>
                </a:cxn>
                <a:cxn ang="0">
                  <a:pos x="128" y="262"/>
                </a:cxn>
                <a:cxn ang="0">
                  <a:pos x="126" y="217"/>
                </a:cxn>
                <a:cxn ang="0">
                  <a:pos x="126" y="165"/>
                </a:cxn>
                <a:cxn ang="0">
                  <a:pos x="126" y="111"/>
                </a:cxn>
                <a:cxn ang="0">
                  <a:pos x="126" y="63"/>
                </a:cxn>
                <a:cxn ang="0">
                  <a:pos x="127" y="20"/>
                </a:cxn>
              </a:cxnLst>
              <a:rect l="0" t="0" r="r" b="b"/>
              <a:pathLst>
                <a:path w="213" h="262">
                  <a:moveTo>
                    <a:pt x="127" y="20"/>
                  </a:moveTo>
                  <a:lnTo>
                    <a:pt x="213" y="26"/>
                  </a:lnTo>
                  <a:lnTo>
                    <a:pt x="210" y="13"/>
                  </a:lnTo>
                  <a:lnTo>
                    <a:pt x="213" y="0"/>
                  </a:lnTo>
                  <a:lnTo>
                    <a:pt x="109" y="3"/>
                  </a:lnTo>
                  <a:lnTo>
                    <a:pt x="51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90" y="20"/>
                  </a:lnTo>
                  <a:lnTo>
                    <a:pt x="93" y="56"/>
                  </a:lnTo>
                  <a:lnTo>
                    <a:pt x="93" y="64"/>
                  </a:lnTo>
                  <a:lnTo>
                    <a:pt x="93" y="112"/>
                  </a:lnTo>
                  <a:lnTo>
                    <a:pt x="90" y="166"/>
                  </a:lnTo>
                  <a:lnTo>
                    <a:pt x="85" y="262"/>
                  </a:lnTo>
                  <a:lnTo>
                    <a:pt x="109" y="260"/>
                  </a:lnTo>
                  <a:lnTo>
                    <a:pt x="128" y="262"/>
                  </a:lnTo>
                  <a:lnTo>
                    <a:pt x="126" y="217"/>
                  </a:lnTo>
                  <a:lnTo>
                    <a:pt x="126" y="165"/>
                  </a:lnTo>
                  <a:lnTo>
                    <a:pt x="126" y="111"/>
                  </a:lnTo>
                  <a:lnTo>
                    <a:pt x="126" y="63"/>
                  </a:lnTo>
                  <a:lnTo>
                    <a:pt x="127" y="2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3492" y="4053"/>
              <a:ext cx="21" cy="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87" y="12"/>
                </a:cxn>
                <a:cxn ang="0">
                  <a:pos x="51" y="37"/>
                </a:cxn>
                <a:cxn ang="0">
                  <a:pos x="29" y="66"/>
                </a:cxn>
                <a:cxn ang="0">
                  <a:pos x="13" y="98"/>
                </a:cxn>
                <a:cxn ang="0">
                  <a:pos x="0" y="166"/>
                </a:cxn>
                <a:cxn ang="0">
                  <a:pos x="3" y="200"/>
                </a:cxn>
                <a:cxn ang="0">
                  <a:pos x="14" y="233"/>
                </a:cxn>
                <a:cxn ang="0">
                  <a:pos x="32" y="264"/>
                </a:cxn>
                <a:cxn ang="0">
                  <a:pos x="58" y="291"/>
                </a:cxn>
                <a:cxn ang="0">
                  <a:pos x="101" y="322"/>
                </a:cxn>
                <a:cxn ang="0">
                  <a:pos x="144" y="338"/>
                </a:cxn>
                <a:cxn ang="0">
                  <a:pos x="166" y="339"/>
                </a:cxn>
                <a:cxn ang="0">
                  <a:pos x="188" y="334"/>
                </a:cxn>
                <a:cxn ang="0">
                  <a:pos x="231" y="303"/>
                </a:cxn>
                <a:cxn ang="0">
                  <a:pos x="260" y="260"/>
                </a:cxn>
                <a:cxn ang="0">
                  <a:pos x="275" y="210"/>
                </a:cxn>
                <a:cxn ang="0">
                  <a:pos x="302" y="240"/>
                </a:cxn>
                <a:cxn ang="0">
                  <a:pos x="315" y="201"/>
                </a:cxn>
                <a:cxn ang="0">
                  <a:pos x="238" y="121"/>
                </a:cxn>
                <a:cxn ang="0">
                  <a:pos x="244" y="106"/>
                </a:cxn>
                <a:cxn ang="0">
                  <a:pos x="247" y="81"/>
                </a:cxn>
                <a:cxn ang="0">
                  <a:pos x="158" y="185"/>
                </a:cxn>
                <a:cxn ang="0">
                  <a:pos x="157" y="209"/>
                </a:cxn>
                <a:cxn ang="0">
                  <a:pos x="192" y="166"/>
                </a:cxn>
                <a:cxn ang="0">
                  <a:pos x="215" y="160"/>
                </a:cxn>
                <a:cxn ang="0">
                  <a:pos x="223" y="160"/>
                </a:cxn>
                <a:cxn ang="0">
                  <a:pos x="242" y="173"/>
                </a:cxn>
                <a:cxn ang="0">
                  <a:pos x="255" y="196"/>
                </a:cxn>
                <a:cxn ang="0">
                  <a:pos x="258" y="222"/>
                </a:cxn>
                <a:cxn ang="0">
                  <a:pos x="249" y="246"/>
                </a:cxn>
                <a:cxn ang="0">
                  <a:pos x="234" y="269"/>
                </a:cxn>
                <a:cxn ang="0">
                  <a:pos x="197" y="292"/>
                </a:cxn>
                <a:cxn ang="0">
                  <a:pos x="154" y="292"/>
                </a:cxn>
                <a:cxn ang="0">
                  <a:pos x="112" y="274"/>
                </a:cxn>
                <a:cxn ang="0">
                  <a:pos x="76" y="247"/>
                </a:cxn>
                <a:cxn ang="0">
                  <a:pos x="43" y="210"/>
                </a:cxn>
                <a:cxn ang="0">
                  <a:pos x="24" y="164"/>
                </a:cxn>
                <a:cxn ang="0">
                  <a:pos x="23" y="116"/>
                </a:cxn>
                <a:cxn ang="0">
                  <a:pos x="31" y="94"/>
                </a:cxn>
                <a:cxn ang="0">
                  <a:pos x="46" y="72"/>
                </a:cxn>
                <a:cxn ang="0">
                  <a:pos x="73" y="52"/>
                </a:cxn>
                <a:cxn ang="0">
                  <a:pos x="103" y="43"/>
                </a:cxn>
                <a:cxn ang="0">
                  <a:pos x="133" y="47"/>
                </a:cxn>
                <a:cxn ang="0">
                  <a:pos x="160" y="65"/>
                </a:cxn>
                <a:cxn ang="0">
                  <a:pos x="165" y="54"/>
                </a:cxn>
                <a:cxn ang="0">
                  <a:pos x="127" y="0"/>
                </a:cxn>
              </a:cxnLst>
              <a:rect l="0" t="0" r="r" b="b"/>
              <a:pathLst>
                <a:path w="315" h="339">
                  <a:moveTo>
                    <a:pt x="127" y="0"/>
                  </a:moveTo>
                  <a:lnTo>
                    <a:pt x="87" y="12"/>
                  </a:lnTo>
                  <a:lnTo>
                    <a:pt x="51" y="37"/>
                  </a:lnTo>
                  <a:lnTo>
                    <a:pt x="29" y="66"/>
                  </a:lnTo>
                  <a:lnTo>
                    <a:pt x="13" y="98"/>
                  </a:lnTo>
                  <a:lnTo>
                    <a:pt x="0" y="166"/>
                  </a:lnTo>
                  <a:lnTo>
                    <a:pt x="3" y="200"/>
                  </a:lnTo>
                  <a:lnTo>
                    <a:pt x="14" y="233"/>
                  </a:lnTo>
                  <a:lnTo>
                    <a:pt x="32" y="264"/>
                  </a:lnTo>
                  <a:lnTo>
                    <a:pt x="58" y="291"/>
                  </a:lnTo>
                  <a:lnTo>
                    <a:pt x="101" y="322"/>
                  </a:lnTo>
                  <a:lnTo>
                    <a:pt x="144" y="338"/>
                  </a:lnTo>
                  <a:lnTo>
                    <a:pt x="166" y="339"/>
                  </a:lnTo>
                  <a:lnTo>
                    <a:pt x="188" y="334"/>
                  </a:lnTo>
                  <a:lnTo>
                    <a:pt x="231" y="303"/>
                  </a:lnTo>
                  <a:lnTo>
                    <a:pt x="260" y="260"/>
                  </a:lnTo>
                  <a:lnTo>
                    <a:pt x="275" y="210"/>
                  </a:lnTo>
                  <a:lnTo>
                    <a:pt x="302" y="240"/>
                  </a:lnTo>
                  <a:lnTo>
                    <a:pt x="315" y="201"/>
                  </a:lnTo>
                  <a:lnTo>
                    <a:pt x="238" y="121"/>
                  </a:lnTo>
                  <a:lnTo>
                    <a:pt x="244" y="106"/>
                  </a:lnTo>
                  <a:lnTo>
                    <a:pt x="247" y="81"/>
                  </a:lnTo>
                  <a:lnTo>
                    <a:pt x="158" y="185"/>
                  </a:lnTo>
                  <a:lnTo>
                    <a:pt x="157" y="209"/>
                  </a:lnTo>
                  <a:lnTo>
                    <a:pt x="192" y="166"/>
                  </a:lnTo>
                  <a:lnTo>
                    <a:pt x="215" y="160"/>
                  </a:lnTo>
                  <a:lnTo>
                    <a:pt x="223" y="160"/>
                  </a:lnTo>
                  <a:lnTo>
                    <a:pt x="242" y="173"/>
                  </a:lnTo>
                  <a:lnTo>
                    <a:pt x="255" y="196"/>
                  </a:lnTo>
                  <a:lnTo>
                    <a:pt x="258" y="222"/>
                  </a:lnTo>
                  <a:lnTo>
                    <a:pt x="249" y="246"/>
                  </a:lnTo>
                  <a:lnTo>
                    <a:pt x="234" y="269"/>
                  </a:lnTo>
                  <a:lnTo>
                    <a:pt x="197" y="292"/>
                  </a:lnTo>
                  <a:lnTo>
                    <a:pt x="154" y="292"/>
                  </a:lnTo>
                  <a:lnTo>
                    <a:pt x="112" y="274"/>
                  </a:lnTo>
                  <a:lnTo>
                    <a:pt x="76" y="247"/>
                  </a:lnTo>
                  <a:lnTo>
                    <a:pt x="43" y="210"/>
                  </a:lnTo>
                  <a:lnTo>
                    <a:pt x="24" y="164"/>
                  </a:lnTo>
                  <a:lnTo>
                    <a:pt x="23" y="116"/>
                  </a:lnTo>
                  <a:lnTo>
                    <a:pt x="31" y="94"/>
                  </a:lnTo>
                  <a:lnTo>
                    <a:pt x="46" y="72"/>
                  </a:lnTo>
                  <a:lnTo>
                    <a:pt x="73" y="52"/>
                  </a:lnTo>
                  <a:lnTo>
                    <a:pt x="103" y="43"/>
                  </a:lnTo>
                  <a:lnTo>
                    <a:pt x="133" y="47"/>
                  </a:lnTo>
                  <a:lnTo>
                    <a:pt x="160" y="65"/>
                  </a:lnTo>
                  <a:lnTo>
                    <a:pt x="165" y="5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492" y="4053"/>
              <a:ext cx="21" cy="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87" y="12"/>
                </a:cxn>
                <a:cxn ang="0">
                  <a:pos x="51" y="37"/>
                </a:cxn>
                <a:cxn ang="0">
                  <a:pos x="29" y="66"/>
                </a:cxn>
                <a:cxn ang="0">
                  <a:pos x="13" y="98"/>
                </a:cxn>
                <a:cxn ang="0">
                  <a:pos x="0" y="166"/>
                </a:cxn>
                <a:cxn ang="0">
                  <a:pos x="3" y="200"/>
                </a:cxn>
                <a:cxn ang="0">
                  <a:pos x="14" y="233"/>
                </a:cxn>
                <a:cxn ang="0">
                  <a:pos x="32" y="264"/>
                </a:cxn>
                <a:cxn ang="0">
                  <a:pos x="58" y="291"/>
                </a:cxn>
                <a:cxn ang="0">
                  <a:pos x="101" y="322"/>
                </a:cxn>
                <a:cxn ang="0">
                  <a:pos x="144" y="338"/>
                </a:cxn>
                <a:cxn ang="0">
                  <a:pos x="166" y="339"/>
                </a:cxn>
                <a:cxn ang="0">
                  <a:pos x="188" y="334"/>
                </a:cxn>
                <a:cxn ang="0">
                  <a:pos x="231" y="303"/>
                </a:cxn>
                <a:cxn ang="0">
                  <a:pos x="260" y="260"/>
                </a:cxn>
                <a:cxn ang="0">
                  <a:pos x="275" y="210"/>
                </a:cxn>
                <a:cxn ang="0">
                  <a:pos x="302" y="240"/>
                </a:cxn>
                <a:cxn ang="0">
                  <a:pos x="315" y="201"/>
                </a:cxn>
                <a:cxn ang="0">
                  <a:pos x="238" y="121"/>
                </a:cxn>
                <a:cxn ang="0">
                  <a:pos x="244" y="106"/>
                </a:cxn>
                <a:cxn ang="0">
                  <a:pos x="247" y="81"/>
                </a:cxn>
                <a:cxn ang="0">
                  <a:pos x="158" y="185"/>
                </a:cxn>
                <a:cxn ang="0">
                  <a:pos x="157" y="209"/>
                </a:cxn>
                <a:cxn ang="0">
                  <a:pos x="192" y="166"/>
                </a:cxn>
                <a:cxn ang="0">
                  <a:pos x="215" y="160"/>
                </a:cxn>
                <a:cxn ang="0">
                  <a:pos x="223" y="160"/>
                </a:cxn>
                <a:cxn ang="0">
                  <a:pos x="242" y="173"/>
                </a:cxn>
                <a:cxn ang="0">
                  <a:pos x="255" y="196"/>
                </a:cxn>
                <a:cxn ang="0">
                  <a:pos x="258" y="222"/>
                </a:cxn>
                <a:cxn ang="0">
                  <a:pos x="249" y="246"/>
                </a:cxn>
                <a:cxn ang="0">
                  <a:pos x="234" y="269"/>
                </a:cxn>
                <a:cxn ang="0">
                  <a:pos x="197" y="292"/>
                </a:cxn>
                <a:cxn ang="0">
                  <a:pos x="154" y="292"/>
                </a:cxn>
                <a:cxn ang="0">
                  <a:pos x="112" y="274"/>
                </a:cxn>
                <a:cxn ang="0">
                  <a:pos x="76" y="247"/>
                </a:cxn>
                <a:cxn ang="0">
                  <a:pos x="43" y="210"/>
                </a:cxn>
                <a:cxn ang="0">
                  <a:pos x="24" y="164"/>
                </a:cxn>
                <a:cxn ang="0">
                  <a:pos x="23" y="116"/>
                </a:cxn>
                <a:cxn ang="0">
                  <a:pos x="31" y="94"/>
                </a:cxn>
                <a:cxn ang="0">
                  <a:pos x="46" y="72"/>
                </a:cxn>
                <a:cxn ang="0">
                  <a:pos x="73" y="52"/>
                </a:cxn>
                <a:cxn ang="0">
                  <a:pos x="103" y="43"/>
                </a:cxn>
                <a:cxn ang="0">
                  <a:pos x="133" y="47"/>
                </a:cxn>
                <a:cxn ang="0">
                  <a:pos x="160" y="65"/>
                </a:cxn>
                <a:cxn ang="0">
                  <a:pos x="165" y="54"/>
                </a:cxn>
                <a:cxn ang="0">
                  <a:pos x="127" y="0"/>
                </a:cxn>
              </a:cxnLst>
              <a:rect l="0" t="0" r="r" b="b"/>
              <a:pathLst>
                <a:path w="315" h="339">
                  <a:moveTo>
                    <a:pt x="127" y="0"/>
                  </a:moveTo>
                  <a:lnTo>
                    <a:pt x="87" y="12"/>
                  </a:lnTo>
                  <a:lnTo>
                    <a:pt x="51" y="37"/>
                  </a:lnTo>
                  <a:lnTo>
                    <a:pt x="29" y="66"/>
                  </a:lnTo>
                  <a:lnTo>
                    <a:pt x="13" y="98"/>
                  </a:lnTo>
                  <a:lnTo>
                    <a:pt x="0" y="166"/>
                  </a:lnTo>
                  <a:lnTo>
                    <a:pt x="3" y="200"/>
                  </a:lnTo>
                  <a:lnTo>
                    <a:pt x="14" y="233"/>
                  </a:lnTo>
                  <a:lnTo>
                    <a:pt x="32" y="264"/>
                  </a:lnTo>
                  <a:lnTo>
                    <a:pt x="58" y="291"/>
                  </a:lnTo>
                  <a:lnTo>
                    <a:pt x="101" y="322"/>
                  </a:lnTo>
                  <a:lnTo>
                    <a:pt x="144" y="338"/>
                  </a:lnTo>
                  <a:lnTo>
                    <a:pt x="166" y="339"/>
                  </a:lnTo>
                  <a:lnTo>
                    <a:pt x="188" y="334"/>
                  </a:lnTo>
                  <a:lnTo>
                    <a:pt x="231" y="303"/>
                  </a:lnTo>
                  <a:lnTo>
                    <a:pt x="260" y="260"/>
                  </a:lnTo>
                  <a:lnTo>
                    <a:pt x="275" y="210"/>
                  </a:lnTo>
                  <a:lnTo>
                    <a:pt x="302" y="240"/>
                  </a:lnTo>
                  <a:lnTo>
                    <a:pt x="315" y="201"/>
                  </a:lnTo>
                  <a:lnTo>
                    <a:pt x="238" y="121"/>
                  </a:lnTo>
                  <a:lnTo>
                    <a:pt x="244" y="106"/>
                  </a:lnTo>
                  <a:lnTo>
                    <a:pt x="247" y="81"/>
                  </a:lnTo>
                  <a:lnTo>
                    <a:pt x="158" y="185"/>
                  </a:lnTo>
                  <a:lnTo>
                    <a:pt x="157" y="209"/>
                  </a:lnTo>
                  <a:lnTo>
                    <a:pt x="192" y="166"/>
                  </a:lnTo>
                  <a:lnTo>
                    <a:pt x="215" y="160"/>
                  </a:lnTo>
                  <a:lnTo>
                    <a:pt x="223" y="160"/>
                  </a:lnTo>
                  <a:lnTo>
                    <a:pt x="242" y="173"/>
                  </a:lnTo>
                  <a:lnTo>
                    <a:pt x="255" y="196"/>
                  </a:lnTo>
                  <a:lnTo>
                    <a:pt x="258" y="222"/>
                  </a:lnTo>
                  <a:lnTo>
                    <a:pt x="249" y="246"/>
                  </a:lnTo>
                  <a:lnTo>
                    <a:pt x="234" y="269"/>
                  </a:lnTo>
                  <a:lnTo>
                    <a:pt x="197" y="292"/>
                  </a:lnTo>
                  <a:lnTo>
                    <a:pt x="154" y="292"/>
                  </a:lnTo>
                  <a:lnTo>
                    <a:pt x="112" y="274"/>
                  </a:lnTo>
                  <a:lnTo>
                    <a:pt x="76" y="247"/>
                  </a:lnTo>
                  <a:lnTo>
                    <a:pt x="43" y="210"/>
                  </a:lnTo>
                  <a:lnTo>
                    <a:pt x="24" y="164"/>
                  </a:lnTo>
                  <a:lnTo>
                    <a:pt x="23" y="116"/>
                  </a:lnTo>
                  <a:lnTo>
                    <a:pt x="31" y="94"/>
                  </a:lnTo>
                  <a:lnTo>
                    <a:pt x="46" y="72"/>
                  </a:lnTo>
                  <a:lnTo>
                    <a:pt x="73" y="52"/>
                  </a:lnTo>
                  <a:lnTo>
                    <a:pt x="103" y="43"/>
                  </a:lnTo>
                  <a:lnTo>
                    <a:pt x="133" y="47"/>
                  </a:lnTo>
                  <a:lnTo>
                    <a:pt x="160" y="65"/>
                  </a:lnTo>
                  <a:lnTo>
                    <a:pt x="165" y="5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560" y="4015"/>
              <a:ext cx="25" cy="24"/>
            </a:xfrm>
            <a:custGeom>
              <a:avLst/>
              <a:gdLst/>
              <a:ahLst/>
              <a:cxnLst>
                <a:cxn ang="0">
                  <a:pos x="10" y="53"/>
                </a:cxn>
                <a:cxn ang="0">
                  <a:pos x="0" y="72"/>
                </a:cxn>
                <a:cxn ang="0">
                  <a:pos x="39" y="63"/>
                </a:cxn>
                <a:cxn ang="0">
                  <a:pos x="58" y="201"/>
                </a:cxn>
                <a:cxn ang="0">
                  <a:pos x="64" y="338"/>
                </a:cxn>
                <a:cxn ang="0">
                  <a:pos x="114" y="331"/>
                </a:cxn>
                <a:cxn ang="0">
                  <a:pos x="110" y="313"/>
                </a:cxn>
                <a:cxn ang="0">
                  <a:pos x="99" y="194"/>
                </a:cxn>
                <a:cxn ang="0">
                  <a:pos x="110" y="179"/>
                </a:cxn>
                <a:cxn ang="0">
                  <a:pos x="274" y="313"/>
                </a:cxn>
                <a:cxn ang="0">
                  <a:pos x="332" y="274"/>
                </a:cxn>
                <a:cxn ang="0">
                  <a:pos x="332" y="274"/>
                </a:cxn>
                <a:cxn ang="0">
                  <a:pos x="295" y="269"/>
                </a:cxn>
                <a:cxn ang="0">
                  <a:pos x="265" y="255"/>
                </a:cxn>
                <a:cxn ang="0">
                  <a:pos x="216" y="213"/>
                </a:cxn>
                <a:cxn ang="0">
                  <a:pos x="140" y="155"/>
                </a:cxn>
                <a:cxn ang="0">
                  <a:pos x="160" y="118"/>
                </a:cxn>
                <a:cxn ang="0">
                  <a:pos x="188" y="74"/>
                </a:cxn>
                <a:cxn ang="0">
                  <a:pos x="223" y="45"/>
                </a:cxn>
                <a:cxn ang="0">
                  <a:pos x="241" y="44"/>
                </a:cxn>
                <a:cxn ang="0">
                  <a:pos x="261" y="56"/>
                </a:cxn>
                <a:cxn ang="0">
                  <a:pos x="280" y="9"/>
                </a:cxn>
                <a:cxn ang="0">
                  <a:pos x="256" y="0"/>
                </a:cxn>
                <a:cxn ang="0">
                  <a:pos x="235" y="6"/>
                </a:cxn>
                <a:cxn ang="0">
                  <a:pos x="200" y="38"/>
                </a:cxn>
                <a:cxn ang="0">
                  <a:pos x="95" y="169"/>
                </a:cxn>
                <a:cxn ang="0">
                  <a:pos x="79" y="41"/>
                </a:cxn>
                <a:cxn ang="0">
                  <a:pos x="10" y="53"/>
                </a:cxn>
              </a:cxnLst>
              <a:rect l="0" t="0" r="r" b="b"/>
              <a:pathLst>
                <a:path w="332" h="338">
                  <a:moveTo>
                    <a:pt x="10" y="53"/>
                  </a:moveTo>
                  <a:lnTo>
                    <a:pt x="0" y="72"/>
                  </a:lnTo>
                  <a:lnTo>
                    <a:pt x="39" y="63"/>
                  </a:lnTo>
                  <a:lnTo>
                    <a:pt x="58" y="201"/>
                  </a:lnTo>
                  <a:lnTo>
                    <a:pt x="64" y="338"/>
                  </a:lnTo>
                  <a:lnTo>
                    <a:pt x="114" y="331"/>
                  </a:lnTo>
                  <a:lnTo>
                    <a:pt x="110" y="313"/>
                  </a:lnTo>
                  <a:lnTo>
                    <a:pt x="99" y="194"/>
                  </a:lnTo>
                  <a:lnTo>
                    <a:pt x="110" y="179"/>
                  </a:lnTo>
                  <a:lnTo>
                    <a:pt x="274" y="313"/>
                  </a:lnTo>
                  <a:lnTo>
                    <a:pt x="332" y="274"/>
                  </a:lnTo>
                  <a:lnTo>
                    <a:pt x="332" y="274"/>
                  </a:lnTo>
                  <a:lnTo>
                    <a:pt x="295" y="269"/>
                  </a:lnTo>
                  <a:lnTo>
                    <a:pt x="265" y="255"/>
                  </a:lnTo>
                  <a:lnTo>
                    <a:pt x="216" y="213"/>
                  </a:lnTo>
                  <a:lnTo>
                    <a:pt x="140" y="155"/>
                  </a:lnTo>
                  <a:lnTo>
                    <a:pt x="160" y="118"/>
                  </a:lnTo>
                  <a:lnTo>
                    <a:pt x="188" y="74"/>
                  </a:lnTo>
                  <a:lnTo>
                    <a:pt x="223" y="45"/>
                  </a:lnTo>
                  <a:lnTo>
                    <a:pt x="241" y="44"/>
                  </a:lnTo>
                  <a:lnTo>
                    <a:pt x="261" y="56"/>
                  </a:lnTo>
                  <a:lnTo>
                    <a:pt x="280" y="9"/>
                  </a:lnTo>
                  <a:lnTo>
                    <a:pt x="256" y="0"/>
                  </a:lnTo>
                  <a:lnTo>
                    <a:pt x="235" y="6"/>
                  </a:lnTo>
                  <a:lnTo>
                    <a:pt x="200" y="38"/>
                  </a:lnTo>
                  <a:lnTo>
                    <a:pt x="95" y="169"/>
                  </a:lnTo>
                  <a:lnTo>
                    <a:pt x="79" y="4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560" y="4015"/>
              <a:ext cx="25" cy="24"/>
            </a:xfrm>
            <a:custGeom>
              <a:avLst/>
              <a:gdLst/>
              <a:ahLst/>
              <a:cxnLst>
                <a:cxn ang="0">
                  <a:pos x="10" y="53"/>
                </a:cxn>
                <a:cxn ang="0">
                  <a:pos x="0" y="72"/>
                </a:cxn>
                <a:cxn ang="0">
                  <a:pos x="39" y="63"/>
                </a:cxn>
                <a:cxn ang="0">
                  <a:pos x="58" y="201"/>
                </a:cxn>
                <a:cxn ang="0">
                  <a:pos x="64" y="338"/>
                </a:cxn>
                <a:cxn ang="0">
                  <a:pos x="114" y="331"/>
                </a:cxn>
                <a:cxn ang="0">
                  <a:pos x="110" y="313"/>
                </a:cxn>
                <a:cxn ang="0">
                  <a:pos x="99" y="194"/>
                </a:cxn>
                <a:cxn ang="0">
                  <a:pos x="110" y="179"/>
                </a:cxn>
                <a:cxn ang="0">
                  <a:pos x="274" y="313"/>
                </a:cxn>
                <a:cxn ang="0">
                  <a:pos x="332" y="274"/>
                </a:cxn>
                <a:cxn ang="0">
                  <a:pos x="332" y="274"/>
                </a:cxn>
                <a:cxn ang="0">
                  <a:pos x="295" y="269"/>
                </a:cxn>
                <a:cxn ang="0">
                  <a:pos x="265" y="255"/>
                </a:cxn>
                <a:cxn ang="0">
                  <a:pos x="216" y="213"/>
                </a:cxn>
                <a:cxn ang="0">
                  <a:pos x="140" y="155"/>
                </a:cxn>
                <a:cxn ang="0">
                  <a:pos x="160" y="118"/>
                </a:cxn>
                <a:cxn ang="0">
                  <a:pos x="188" y="74"/>
                </a:cxn>
                <a:cxn ang="0">
                  <a:pos x="223" y="45"/>
                </a:cxn>
                <a:cxn ang="0">
                  <a:pos x="241" y="44"/>
                </a:cxn>
                <a:cxn ang="0">
                  <a:pos x="261" y="56"/>
                </a:cxn>
                <a:cxn ang="0">
                  <a:pos x="280" y="9"/>
                </a:cxn>
                <a:cxn ang="0">
                  <a:pos x="256" y="0"/>
                </a:cxn>
                <a:cxn ang="0">
                  <a:pos x="235" y="6"/>
                </a:cxn>
                <a:cxn ang="0">
                  <a:pos x="200" y="38"/>
                </a:cxn>
                <a:cxn ang="0">
                  <a:pos x="95" y="169"/>
                </a:cxn>
                <a:cxn ang="0">
                  <a:pos x="79" y="41"/>
                </a:cxn>
                <a:cxn ang="0">
                  <a:pos x="10" y="53"/>
                </a:cxn>
              </a:cxnLst>
              <a:rect l="0" t="0" r="r" b="b"/>
              <a:pathLst>
                <a:path w="332" h="338">
                  <a:moveTo>
                    <a:pt x="10" y="53"/>
                  </a:moveTo>
                  <a:lnTo>
                    <a:pt x="0" y="72"/>
                  </a:lnTo>
                  <a:lnTo>
                    <a:pt x="39" y="63"/>
                  </a:lnTo>
                  <a:lnTo>
                    <a:pt x="58" y="201"/>
                  </a:lnTo>
                  <a:lnTo>
                    <a:pt x="64" y="338"/>
                  </a:lnTo>
                  <a:lnTo>
                    <a:pt x="114" y="331"/>
                  </a:lnTo>
                  <a:lnTo>
                    <a:pt x="110" y="313"/>
                  </a:lnTo>
                  <a:lnTo>
                    <a:pt x="99" y="194"/>
                  </a:lnTo>
                  <a:lnTo>
                    <a:pt x="110" y="179"/>
                  </a:lnTo>
                  <a:lnTo>
                    <a:pt x="274" y="313"/>
                  </a:lnTo>
                  <a:lnTo>
                    <a:pt x="332" y="274"/>
                  </a:lnTo>
                  <a:lnTo>
                    <a:pt x="332" y="274"/>
                  </a:lnTo>
                  <a:lnTo>
                    <a:pt x="295" y="269"/>
                  </a:lnTo>
                  <a:lnTo>
                    <a:pt x="265" y="255"/>
                  </a:lnTo>
                  <a:lnTo>
                    <a:pt x="216" y="213"/>
                  </a:lnTo>
                  <a:lnTo>
                    <a:pt x="140" y="155"/>
                  </a:lnTo>
                  <a:lnTo>
                    <a:pt x="160" y="118"/>
                  </a:lnTo>
                  <a:lnTo>
                    <a:pt x="188" y="74"/>
                  </a:lnTo>
                  <a:lnTo>
                    <a:pt x="223" y="45"/>
                  </a:lnTo>
                  <a:lnTo>
                    <a:pt x="241" y="44"/>
                  </a:lnTo>
                  <a:lnTo>
                    <a:pt x="261" y="56"/>
                  </a:lnTo>
                  <a:lnTo>
                    <a:pt x="280" y="9"/>
                  </a:lnTo>
                  <a:lnTo>
                    <a:pt x="256" y="0"/>
                  </a:lnTo>
                  <a:lnTo>
                    <a:pt x="235" y="6"/>
                  </a:lnTo>
                  <a:lnTo>
                    <a:pt x="200" y="38"/>
                  </a:lnTo>
                  <a:lnTo>
                    <a:pt x="95" y="169"/>
                  </a:lnTo>
                  <a:lnTo>
                    <a:pt x="79" y="4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3689" y="4082"/>
              <a:ext cx="27" cy="31"/>
            </a:xfrm>
            <a:custGeom>
              <a:avLst/>
              <a:gdLst/>
              <a:ahLst/>
              <a:cxnLst>
                <a:cxn ang="0">
                  <a:pos x="293" y="48"/>
                </a:cxn>
                <a:cxn ang="0">
                  <a:pos x="271" y="5"/>
                </a:cxn>
                <a:cxn ang="0">
                  <a:pos x="260" y="0"/>
                </a:cxn>
                <a:cxn ang="0">
                  <a:pos x="261" y="5"/>
                </a:cxn>
                <a:cxn ang="0">
                  <a:pos x="262" y="12"/>
                </a:cxn>
                <a:cxn ang="0">
                  <a:pos x="251" y="20"/>
                </a:cxn>
                <a:cxn ang="0">
                  <a:pos x="139" y="69"/>
                </a:cxn>
                <a:cxn ang="0">
                  <a:pos x="0" y="117"/>
                </a:cxn>
                <a:cxn ang="0">
                  <a:pos x="14" y="151"/>
                </a:cxn>
                <a:cxn ang="0">
                  <a:pos x="234" y="59"/>
                </a:cxn>
                <a:cxn ang="0">
                  <a:pos x="144" y="157"/>
                </a:cxn>
                <a:cxn ang="0">
                  <a:pos x="48" y="253"/>
                </a:cxn>
                <a:cxn ang="0">
                  <a:pos x="68" y="270"/>
                </a:cxn>
                <a:cxn ang="0">
                  <a:pos x="130" y="267"/>
                </a:cxn>
                <a:cxn ang="0">
                  <a:pos x="193" y="273"/>
                </a:cxn>
                <a:cxn ang="0">
                  <a:pos x="318" y="284"/>
                </a:cxn>
                <a:cxn ang="0">
                  <a:pos x="97" y="374"/>
                </a:cxn>
                <a:cxn ang="0">
                  <a:pos x="114" y="400"/>
                </a:cxn>
                <a:cxn ang="0">
                  <a:pos x="126" y="428"/>
                </a:cxn>
                <a:cxn ang="0">
                  <a:pos x="133" y="441"/>
                </a:cxn>
                <a:cxn ang="0">
                  <a:pos x="139" y="440"/>
                </a:cxn>
                <a:cxn ang="0">
                  <a:pos x="146" y="417"/>
                </a:cxn>
                <a:cxn ang="0">
                  <a:pos x="154" y="398"/>
                </a:cxn>
                <a:cxn ang="0">
                  <a:pos x="184" y="377"/>
                </a:cxn>
                <a:cxn ang="0">
                  <a:pos x="280" y="333"/>
                </a:cxn>
                <a:cxn ang="0">
                  <a:pos x="337" y="315"/>
                </a:cxn>
                <a:cxn ang="0">
                  <a:pos x="394" y="309"/>
                </a:cxn>
                <a:cxn ang="0">
                  <a:pos x="383" y="272"/>
                </a:cxn>
                <a:cxn ang="0">
                  <a:pos x="245" y="263"/>
                </a:cxn>
                <a:cxn ang="0">
                  <a:pos x="112" y="246"/>
                </a:cxn>
                <a:cxn ang="0">
                  <a:pos x="293" y="48"/>
                </a:cxn>
              </a:cxnLst>
              <a:rect l="0" t="0" r="r" b="b"/>
              <a:pathLst>
                <a:path w="394" h="441">
                  <a:moveTo>
                    <a:pt x="293" y="48"/>
                  </a:moveTo>
                  <a:lnTo>
                    <a:pt x="271" y="5"/>
                  </a:lnTo>
                  <a:lnTo>
                    <a:pt x="260" y="0"/>
                  </a:lnTo>
                  <a:lnTo>
                    <a:pt x="261" y="5"/>
                  </a:lnTo>
                  <a:lnTo>
                    <a:pt x="262" y="12"/>
                  </a:lnTo>
                  <a:lnTo>
                    <a:pt x="251" y="20"/>
                  </a:lnTo>
                  <a:lnTo>
                    <a:pt x="139" y="69"/>
                  </a:lnTo>
                  <a:lnTo>
                    <a:pt x="0" y="117"/>
                  </a:lnTo>
                  <a:lnTo>
                    <a:pt x="14" y="151"/>
                  </a:lnTo>
                  <a:lnTo>
                    <a:pt x="234" y="59"/>
                  </a:lnTo>
                  <a:lnTo>
                    <a:pt x="144" y="157"/>
                  </a:lnTo>
                  <a:lnTo>
                    <a:pt x="48" y="253"/>
                  </a:lnTo>
                  <a:lnTo>
                    <a:pt x="68" y="270"/>
                  </a:lnTo>
                  <a:lnTo>
                    <a:pt x="130" y="267"/>
                  </a:lnTo>
                  <a:lnTo>
                    <a:pt x="193" y="273"/>
                  </a:lnTo>
                  <a:lnTo>
                    <a:pt x="318" y="284"/>
                  </a:lnTo>
                  <a:lnTo>
                    <a:pt x="97" y="374"/>
                  </a:lnTo>
                  <a:lnTo>
                    <a:pt x="114" y="400"/>
                  </a:lnTo>
                  <a:lnTo>
                    <a:pt x="126" y="428"/>
                  </a:lnTo>
                  <a:lnTo>
                    <a:pt x="133" y="441"/>
                  </a:lnTo>
                  <a:lnTo>
                    <a:pt x="139" y="440"/>
                  </a:lnTo>
                  <a:lnTo>
                    <a:pt x="146" y="417"/>
                  </a:lnTo>
                  <a:lnTo>
                    <a:pt x="154" y="398"/>
                  </a:lnTo>
                  <a:lnTo>
                    <a:pt x="184" y="377"/>
                  </a:lnTo>
                  <a:lnTo>
                    <a:pt x="280" y="333"/>
                  </a:lnTo>
                  <a:lnTo>
                    <a:pt x="337" y="315"/>
                  </a:lnTo>
                  <a:lnTo>
                    <a:pt x="394" y="309"/>
                  </a:lnTo>
                  <a:lnTo>
                    <a:pt x="383" y="272"/>
                  </a:lnTo>
                  <a:lnTo>
                    <a:pt x="245" y="263"/>
                  </a:lnTo>
                  <a:lnTo>
                    <a:pt x="112" y="246"/>
                  </a:lnTo>
                  <a:lnTo>
                    <a:pt x="293" y="4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3689" y="4082"/>
              <a:ext cx="27" cy="31"/>
            </a:xfrm>
            <a:custGeom>
              <a:avLst/>
              <a:gdLst/>
              <a:ahLst/>
              <a:cxnLst>
                <a:cxn ang="0">
                  <a:pos x="293" y="48"/>
                </a:cxn>
                <a:cxn ang="0">
                  <a:pos x="271" y="5"/>
                </a:cxn>
                <a:cxn ang="0">
                  <a:pos x="260" y="0"/>
                </a:cxn>
                <a:cxn ang="0">
                  <a:pos x="261" y="5"/>
                </a:cxn>
                <a:cxn ang="0">
                  <a:pos x="262" y="12"/>
                </a:cxn>
                <a:cxn ang="0">
                  <a:pos x="251" y="20"/>
                </a:cxn>
                <a:cxn ang="0">
                  <a:pos x="139" y="69"/>
                </a:cxn>
                <a:cxn ang="0">
                  <a:pos x="0" y="117"/>
                </a:cxn>
                <a:cxn ang="0">
                  <a:pos x="14" y="151"/>
                </a:cxn>
                <a:cxn ang="0">
                  <a:pos x="234" y="59"/>
                </a:cxn>
                <a:cxn ang="0">
                  <a:pos x="144" y="157"/>
                </a:cxn>
                <a:cxn ang="0">
                  <a:pos x="48" y="253"/>
                </a:cxn>
                <a:cxn ang="0">
                  <a:pos x="68" y="270"/>
                </a:cxn>
                <a:cxn ang="0">
                  <a:pos x="130" y="267"/>
                </a:cxn>
                <a:cxn ang="0">
                  <a:pos x="193" y="273"/>
                </a:cxn>
                <a:cxn ang="0">
                  <a:pos x="318" y="284"/>
                </a:cxn>
                <a:cxn ang="0">
                  <a:pos x="97" y="374"/>
                </a:cxn>
                <a:cxn ang="0">
                  <a:pos x="114" y="400"/>
                </a:cxn>
                <a:cxn ang="0">
                  <a:pos x="126" y="428"/>
                </a:cxn>
                <a:cxn ang="0">
                  <a:pos x="133" y="441"/>
                </a:cxn>
                <a:cxn ang="0">
                  <a:pos x="139" y="440"/>
                </a:cxn>
                <a:cxn ang="0">
                  <a:pos x="146" y="417"/>
                </a:cxn>
                <a:cxn ang="0">
                  <a:pos x="154" y="398"/>
                </a:cxn>
                <a:cxn ang="0">
                  <a:pos x="184" y="377"/>
                </a:cxn>
                <a:cxn ang="0">
                  <a:pos x="280" y="333"/>
                </a:cxn>
                <a:cxn ang="0">
                  <a:pos x="337" y="315"/>
                </a:cxn>
                <a:cxn ang="0">
                  <a:pos x="394" y="309"/>
                </a:cxn>
                <a:cxn ang="0">
                  <a:pos x="383" y="272"/>
                </a:cxn>
                <a:cxn ang="0">
                  <a:pos x="245" y="263"/>
                </a:cxn>
                <a:cxn ang="0">
                  <a:pos x="112" y="246"/>
                </a:cxn>
                <a:cxn ang="0">
                  <a:pos x="293" y="48"/>
                </a:cxn>
              </a:cxnLst>
              <a:rect l="0" t="0" r="r" b="b"/>
              <a:pathLst>
                <a:path w="394" h="441">
                  <a:moveTo>
                    <a:pt x="293" y="48"/>
                  </a:moveTo>
                  <a:lnTo>
                    <a:pt x="271" y="5"/>
                  </a:lnTo>
                  <a:lnTo>
                    <a:pt x="260" y="0"/>
                  </a:lnTo>
                  <a:lnTo>
                    <a:pt x="261" y="5"/>
                  </a:lnTo>
                  <a:lnTo>
                    <a:pt x="262" y="12"/>
                  </a:lnTo>
                  <a:lnTo>
                    <a:pt x="251" y="20"/>
                  </a:lnTo>
                  <a:lnTo>
                    <a:pt x="139" y="69"/>
                  </a:lnTo>
                  <a:lnTo>
                    <a:pt x="0" y="117"/>
                  </a:lnTo>
                  <a:lnTo>
                    <a:pt x="14" y="151"/>
                  </a:lnTo>
                  <a:lnTo>
                    <a:pt x="234" y="59"/>
                  </a:lnTo>
                  <a:lnTo>
                    <a:pt x="144" y="157"/>
                  </a:lnTo>
                  <a:lnTo>
                    <a:pt x="48" y="253"/>
                  </a:lnTo>
                  <a:lnTo>
                    <a:pt x="68" y="270"/>
                  </a:lnTo>
                  <a:lnTo>
                    <a:pt x="130" y="267"/>
                  </a:lnTo>
                  <a:lnTo>
                    <a:pt x="193" y="273"/>
                  </a:lnTo>
                  <a:lnTo>
                    <a:pt x="318" y="284"/>
                  </a:lnTo>
                  <a:lnTo>
                    <a:pt x="97" y="374"/>
                  </a:lnTo>
                  <a:lnTo>
                    <a:pt x="114" y="400"/>
                  </a:lnTo>
                  <a:lnTo>
                    <a:pt x="126" y="428"/>
                  </a:lnTo>
                  <a:lnTo>
                    <a:pt x="133" y="441"/>
                  </a:lnTo>
                  <a:lnTo>
                    <a:pt x="139" y="440"/>
                  </a:lnTo>
                  <a:lnTo>
                    <a:pt x="146" y="417"/>
                  </a:lnTo>
                  <a:lnTo>
                    <a:pt x="154" y="398"/>
                  </a:lnTo>
                  <a:lnTo>
                    <a:pt x="184" y="377"/>
                  </a:lnTo>
                  <a:lnTo>
                    <a:pt x="280" y="333"/>
                  </a:lnTo>
                  <a:lnTo>
                    <a:pt x="337" y="315"/>
                  </a:lnTo>
                  <a:lnTo>
                    <a:pt x="394" y="309"/>
                  </a:lnTo>
                  <a:lnTo>
                    <a:pt x="383" y="272"/>
                  </a:lnTo>
                  <a:lnTo>
                    <a:pt x="245" y="263"/>
                  </a:lnTo>
                  <a:lnTo>
                    <a:pt x="112" y="246"/>
                  </a:lnTo>
                  <a:lnTo>
                    <a:pt x="293" y="4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703" y="4131"/>
              <a:ext cx="21" cy="11"/>
            </a:xfrm>
            <a:custGeom>
              <a:avLst/>
              <a:gdLst/>
              <a:ahLst/>
              <a:cxnLst>
                <a:cxn ang="0">
                  <a:pos x="291" y="17"/>
                </a:cxn>
                <a:cxn ang="0">
                  <a:pos x="273" y="0"/>
                </a:cxn>
                <a:cxn ang="0">
                  <a:pos x="272" y="40"/>
                </a:cxn>
                <a:cxn ang="0">
                  <a:pos x="137" y="51"/>
                </a:cxn>
                <a:cxn ang="0">
                  <a:pos x="0" y="53"/>
                </a:cxn>
                <a:cxn ang="0">
                  <a:pos x="6" y="135"/>
                </a:cxn>
                <a:cxn ang="0">
                  <a:pos x="17" y="152"/>
                </a:cxn>
                <a:cxn ang="0">
                  <a:pos x="19" y="93"/>
                </a:cxn>
                <a:cxn ang="0">
                  <a:pos x="276" y="84"/>
                </a:cxn>
                <a:cxn ang="0">
                  <a:pos x="287" y="117"/>
                </a:cxn>
                <a:cxn ang="0">
                  <a:pos x="303" y="132"/>
                </a:cxn>
                <a:cxn ang="0">
                  <a:pos x="291" y="17"/>
                </a:cxn>
              </a:cxnLst>
              <a:rect l="0" t="0" r="r" b="b"/>
              <a:pathLst>
                <a:path w="303" h="152">
                  <a:moveTo>
                    <a:pt x="291" y="17"/>
                  </a:moveTo>
                  <a:lnTo>
                    <a:pt x="273" y="0"/>
                  </a:lnTo>
                  <a:lnTo>
                    <a:pt x="272" y="40"/>
                  </a:lnTo>
                  <a:lnTo>
                    <a:pt x="137" y="51"/>
                  </a:lnTo>
                  <a:lnTo>
                    <a:pt x="0" y="53"/>
                  </a:lnTo>
                  <a:lnTo>
                    <a:pt x="6" y="135"/>
                  </a:lnTo>
                  <a:lnTo>
                    <a:pt x="17" y="152"/>
                  </a:lnTo>
                  <a:lnTo>
                    <a:pt x="19" y="93"/>
                  </a:lnTo>
                  <a:lnTo>
                    <a:pt x="276" y="84"/>
                  </a:lnTo>
                  <a:lnTo>
                    <a:pt x="287" y="117"/>
                  </a:lnTo>
                  <a:lnTo>
                    <a:pt x="303" y="132"/>
                  </a:lnTo>
                  <a:lnTo>
                    <a:pt x="291" y="1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3703" y="4131"/>
              <a:ext cx="21" cy="11"/>
            </a:xfrm>
            <a:custGeom>
              <a:avLst/>
              <a:gdLst/>
              <a:ahLst/>
              <a:cxnLst>
                <a:cxn ang="0">
                  <a:pos x="291" y="17"/>
                </a:cxn>
                <a:cxn ang="0">
                  <a:pos x="273" y="0"/>
                </a:cxn>
                <a:cxn ang="0">
                  <a:pos x="272" y="40"/>
                </a:cxn>
                <a:cxn ang="0">
                  <a:pos x="137" y="51"/>
                </a:cxn>
                <a:cxn ang="0">
                  <a:pos x="0" y="53"/>
                </a:cxn>
                <a:cxn ang="0">
                  <a:pos x="6" y="135"/>
                </a:cxn>
                <a:cxn ang="0">
                  <a:pos x="17" y="152"/>
                </a:cxn>
                <a:cxn ang="0">
                  <a:pos x="19" y="93"/>
                </a:cxn>
                <a:cxn ang="0">
                  <a:pos x="276" y="84"/>
                </a:cxn>
                <a:cxn ang="0">
                  <a:pos x="287" y="117"/>
                </a:cxn>
                <a:cxn ang="0">
                  <a:pos x="303" y="132"/>
                </a:cxn>
                <a:cxn ang="0">
                  <a:pos x="291" y="17"/>
                </a:cxn>
              </a:cxnLst>
              <a:rect l="0" t="0" r="r" b="b"/>
              <a:pathLst>
                <a:path w="303" h="152">
                  <a:moveTo>
                    <a:pt x="291" y="17"/>
                  </a:moveTo>
                  <a:lnTo>
                    <a:pt x="273" y="0"/>
                  </a:lnTo>
                  <a:lnTo>
                    <a:pt x="272" y="40"/>
                  </a:lnTo>
                  <a:lnTo>
                    <a:pt x="137" y="51"/>
                  </a:lnTo>
                  <a:lnTo>
                    <a:pt x="0" y="53"/>
                  </a:lnTo>
                  <a:lnTo>
                    <a:pt x="6" y="135"/>
                  </a:lnTo>
                  <a:lnTo>
                    <a:pt x="17" y="152"/>
                  </a:lnTo>
                  <a:lnTo>
                    <a:pt x="19" y="93"/>
                  </a:lnTo>
                  <a:lnTo>
                    <a:pt x="276" y="84"/>
                  </a:lnTo>
                  <a:lnTo>
                    <a:pt x="287" y="117"/>
                  </a:lnTo>
                  <a:lnTo>
                    <a:pt x="303" y="132"/>
                  </a:lnTo>
                  <a:lnTo>
                    <a:pt x="291" y="1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481" y="4210"/>
              <a:ext cx="24" cy="16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00" y="0"/>
                </a:cxn>
                <a:cxn ang="0">
                  <a:pos x="224" y="36"/>
                </a:cxn>
                <a:cxn ang="0">
                  <a:pos x="111" y="119"/>
                </a:cxn>
                <a:cxn ang="0">
                  <a:pos x="0" y="188"/>
                </a:cxn>
                <a:cxn ang="0">
                  <a:pos x="30" y="222"/>
                </a:cxn>
                <a:cxn ang="0">
                  <a:pos x="81" y="182"/>
                </a:cxn>
                <a:cxn ang="0">
                  <a:pos x="137" y="146"/>
                </a:cxn>
                <a:cxn ang="0">
                  <a:pos x="196" y="210"/>
                </a:cxn>
                <a:cxn ang="0">
                  <a:pos x="213" y="213"/>
                </a:cxn>
                <a:cxn ang="0">
                  <a:pos x="152" y="134"/>
                </a:cxn>
                <a:cxn ang="0">
                  <a:pos x="253" y="67"/>
                </a:cxn>
                <a:cxn ang="0">
                  <a:pos x="292" y="113"/>
                </a:cxn>
                <a:cxn ang="0">
                  <a:pos x="297" y="136"/>
                </a:cxn>
                <a:cxn ang="0">
                  <a:pos x="297" y="146"/>
                </a:cxn>
                <a:cxn ang="0">
                  <a:pos x="287" y="169"/>
                </a:cxn>
                <a:cxn ang="0">
                  <a:pos x="327" y="170"/>
                </a:cxn>
                <a:cxn ang="0">
                  <a:pos x="333" y="148"/>
                </a:cxn>
                <a:cxn ang="0">
                  <a:pos x="324" y="131"/>
                </a:cxn>
                <a:cxn ang="0">
                  <a:pos x="216" y="0"/>
                </a:cxn>
              </a:cxnLst>
              <a:rect l="0" t="0" r="r" b="b"/>
              <a:pathLst>
                <a:path w="333" h="222">
                  <a:moveTo>
                    <a:pt x="216" y="0"/>
                  </a:moveTo>
                  <a:lnTo>
                    <a:pt x="200" y="0"/>
                  </a:lnTo>
                  <a:lnTo>
                    <a:pt x="224" y="36"/>
                  </a:lnTo>
                  <a:lnTo>
                    <a:pt x="111" y="119"/>
                  </a:lnTo>
                  <a:lnTo>
                    <a:pt x="0" y="188"/>
                  </a:lnTo>
                  <a:lnTo>
                    <a:pt x="30" y="222"/>
                  </a:lnTo>
                  <a:lnTo>
                    <a:pt x="81" y="182"/>
                  </a:lnTo>
                  <a:lnTo>
                    <a:pt x="137" y="146"/>
                  </a:lnTo>
                  <a:lnTo>
                    <a:pt x="196" y="210"/>
                  </a:lnTo>
                  <a:lnTo>
                    <a:pt x="213" y="213"/>
                  </a:lnTo>
                  <a:lnTo>
                    <a:pt x="152" y="134"/>
                  </a:lnTo>
                  <a:lnTo>
                    <a:pt x="253" y="67"/>
                  </a:lnTo>
                  <a:lnTo>
                    <a:pt x="292" y="113"/>
                  </a:lnTo>
                  <a:lnTo>
                    <a:pt x="297" y="136"/>
                  </a:lnTo>
                  <a:lnTo>
                    <a:pt x="297" y="146"/>
                  </a:lnTo>
                  <a:lnTo>
                    <a:pt x="287" y="169"/>
                  </a:lnTo>
                  <a:lnTo>
                    <a:pt x="327" y="170"/>
                  </a:lnTo>
                  <a:lnTo>
                    <a:pt x="333" y="148"/>
                  </a:lnTo>
                  <a:lnTo>
                    <a:pt x="324" y="13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3481" y="4210"/>
              <a:ext cx="24" cy="16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00" y="0"/>
                </a:cxn>
                <a:cxn ang="0">
                  <a:pos x="224" y="36"/>
                </a:cxn>
                <a:cxn ang="0">
                  <a:pos x="111" y="119"/>
                </a:cxn>
                <a:cxn ang="0">
                  <a:pos x="0" y="188"/>
                </a:cxn>
                <a:cxn ang="0">
                  <a:pos x="30" y="222"/>
                </a:cxn>
                <a:cxn ang="0">
                  <a:pos x="81" y="182"/>
                </a:cxn>
                <a:cxn ang="0">
                  <a:pos x="137" y="146"/>
                </a:cxn>
                <a:cxn ang="0">
                  <a:pos x="196" y="210"/>
                </a:cxn>
                <a:cxn ang="0">
                  <a:pos x="213" y="213"/>
                </a:cxn>
                <a:cxn ang="0">
                  <a:pos x="152" y="134"/>
                </a:cxn>
                <a:cxn ang="0">
                  <a:pos x="253" y="67"/>
                </a:cxn>
                <a:cxn ang="0">
                  <a:pos x="292" y="113"/>
                </a:cxn>
                <a:cxn ang="0">
                  <a:pos x="297" y="136"/>
                </a:cxn>
                <a:cxn ang="0">
                  <a:pos x="297" y="146"/>
                </a:cxn>
                <a:cxn ang="0">
                  <a:pos x="287" y="169"/>
                </a:cxn>
                <a:cxn ang="0">
                  <a:pos x="327" y="170"/>
                </a:cxn>
                <a:cxn ang="0">
                  <a:pos x="333" y="148"/>
                </a:cxn>
                <a:cxn ang="0">
                  <a:pos x="324" y="131"/>
                </a:cxn>
                <a:cxn ang="0">
                  <a:pos x="216" y="0"/>
                </a:cxn>
              </a:cxnLst>
              <a:rect l="0" t="0" r="r" b="b"/>
              <a:pathLst>
                <a:path w="333" h="222">
                  <a:moveTo>
                    <a:pt x="216" y="0"/>
                  </a:moveTo>
                  <a:lnTo>
                    <a:pt x="200" y="0"/>
                  </a:lnTo>
                  <a:lnTo>
                    <a:pt x="224" y="36"/>
                  </a:lnTo>
                  <a:lnTo>
                    <a:pt x="111" y="119"/>
                  </a:lnTo>
                  <a:lnTo>
                    <a:pt x="0" y="188"/>
                  </a:lnTo>
                  <a:lnTo>
                    <a:pt x="30" y="222"/>
                  </a:lnTo>
                  <a:lnTo>
                    <a:pt x="81" y="182"/>
                  </a:lnTo>
                  <a:lnTo>
                    <a:pt x="137" y="146"/>
                  </a:lnTo>
                  <a:lnTo>
                    <a:pt x="196" y="210"/>
                  </a:lnTo>
                  <a:lnTo>
                    <a:pt x="213" y="213"/>
                  </a:lnTo>
                  <a:lnTo>
                    <a:pt x="152" y="134"/>
                  </a:lnTo>
                  <a:lnTo>
                    <a:pt x="253" y="67"/>
                  </a:lnTo>
                  <a:lnTo>
                    <a:pt x="292" y="113"/>
                  </a:lnTo>
                  <a:lnTo>
                    <a:pt x="297" y="136"/>
                  </a:lnTo>
                  <a:lnTo>
                    <a:pt x="297" y="146"/>
                  </a:lnTo>
                  <a:lnTo>
                    <a:pt x="287" y="169"/>
                  </a:lnTo>
                  <a:lnTo>
                    <a:pt x="327" y="170"/>
                  </a:lnTo>
                  <a:lnTo>
                    <a:pt x="333" y="148"/>
                  </a:lnTo>
                  <a:lnTo>
                    <a:pt x="324" y="13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570" y="4257"/>
              <a:ext cx="11" cy="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5" y="9"/>
                </a:cxn>
                <a:cxn ang="0">
                  <a:pos x="53" y="21"/>
                </a:cxn>
                <a:cxn ang="0">
                  <a:pos x="31" y="155"/>
                </a:cxn>
                <a:cxn ang="0">
                  <a:pos x="0" y="291"/>
                </a:cxn>
                <a:cxn ang="0">
                  <a:pos x="81" y="305"/>
                </a:cxn>
                <a:cxn ang="0">
                  <a:pos x="100" y="294"/>
                </a:cxn>
                <a:cxn ang="0">
                  <a:pos x="50" y="280"/>
                </a:cxn>
                <a:cxn ang="0">
                  <a:pos x="69" y="154"/>
                </a:cxn>
                <a:cxn ang="0">
                  <a:pos x="97" y="29"/>
                </a:cxn>
                <a:cxn ang="0">
                  <a:pos x="132" y="26"/>
                </a:cxn>
                <a:cxn ang="0">
                  <a:pos x="150" y="19"/>
                </a:cxn>
                <a:cxn ang="0">
                  <a:pos x="34" y="0"/>
                </a:cxn>
              </a:cxnLst>
              <a:rect l="0" t="0" r="r" b="b"/>
              <a:pathLst>
                <a:path w="150" h="305">
                  <a:moveTo>
                    <a:pt x="34" y="0"/>
                  </a:moveTo>
                  <a:lnTo>
                    <a:pt x="15" y="9"/>
                  </a:lnTo>
                  <a:lnTo>
                    <a:pt x="53" y="21"/>
                  </a:lnTo>
                  <a:lnTo>
                    <a:pt x="31" y="155"/>
                  </a:lnTo>
                  <a:lnTo>
                    <a:pt x="0" y="291"/>
                  </a:lnTo>
                  <a:lnTo>
                    <a:pt x="81" y="305"/>
                  </a:lnTo>
                  <a:lnTo>
                    <a:pt x="100" y="294"/>
                  </a:lnTo>
                  <a:lnTo>
                    <a:pt x="50" y="280"/>
                  </a:lnTo>
                  <a:lnTo>
                    <a:pt x="69" y="154"/>
                  </a:lnTo>
                  <a:lnTo>
                    <a:pt x="97" y="29"/>
                  </a:lnTo>
                  <a:lnTo>
                    <a:pt x="132" y="26"/>
                  </a:lnTo>
                  <a:lnTo>
                    <a:pt x="150" y="1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570" y="4257"/>
              <a:ext cx="11" cy="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5" y="9"/>
                </a:cxn>
                <a:cxn ang="0">
                  <a:pos x="53" y="21"/>
                </a:cxn>
                <a:cxn ang="0">
                  <a:pos x="31" y="155"/>
                </a:cxn>
                <a:cxn ang="0">
                  <a:pos x="0" y="291"/>
                </a:cxn>
                <a:cxn ang="0">
                  <a:pos x="81" y="305"/>
                </a:cxn>
                <a:cxn ang="0">
                  <a:pos x="100" y="294"/>
                </a:cxn>
                <a:cxn ang="0">
                  <a:pos x="50" y="280"/>
                </a:cxn>
                <a:cxn ang="0">
                  <a:pos x="69" y="154"/>
                </a:cxn>
                <a:cxn ang="0">
                  <a:pos x="97" y="29"/>
                </a:cxn>
                <a:cxn ang="0">
                  <a:pos x="132" y="26"/>
                </a:cxn>
                <a:cxn ang="0">
                  <a:pos x="150" y="19"/>
                </a:cxn>
                <a:cxn ang="0">
                  <a:pos x="34" y="0"/>
                </a:cxn>
              </a:cxnLst>
              <a:rect l="0" t="0" r="r" b="b"/>
              <a:pathLst>
                <a:path w="150" h="305">
                  <a:moveTo>
                    <a:pt x="34" y="0"/>
                  </a:moveTo>
                  <a:lnTo>
                    <a:pt x="15" y="9"/>
                  </a:lnTo>
                  <a:lnTo>
                    <a:pt x="53" y="21"/>
                  </a:lnTo>
                  <a:lnTo>
                    <a:pt x="31" y="155"/>
                  </a:lnTo>
                  <a:lnTo>
                    <a:pt x="0" y="291"/>
                  </a:lnTo>
                  <a:lnTo>
                    <a:pt x="81" y="305"/>
                  </a:lnTo>
                  <a:lnTo>
                    <a:pt x="100" y="294"/>
                  </a:lnTo>
                  <a:lnTo>
                    <a:pt x="50" y="280"/>
                  </a:lnTo>
                  <a:lnTo>
                    <a:pt x="69" y="154"/>
                  </a:lnTo>
                  <a:lnTo>
                    <a:pt x="97" y="29"/>
                  </a:lnTo>
                  <a:lnTo>
                    <a:pt x="132" y="26"/>
                  </a:lnTo>
                  <a:lnTo>
                    <a:pt x="150" y="1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3680" y="4210"/>
              <a:ext cx="21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75" y="20"/>
                </a:cxn>
                <a:cxn ang="0">
                  <a:pos x="43" y="48"/>
                </a:cxn>
                <a:cxn ang="0">
                  <a:pos x="8" y="111"/>
                </a:cxn>
                <a:cxn ang="0">
                  <a:pos x="1" y="145"/>
                </a:cxn>
                <a:cxn ang="0">
                  <a:pos x="0" y="178"/>
                </a:cxn>
                <a:cxn ang="0">
                  <a:pos x="19" y="242"/>
                </a:cxn>
                <a:cxn ang="0">
                  <a:pos x="39" y="271"/>
                </a:cxn>
                <a:cxn ang="0">
                  <a:pos x="65" y="296"/>
                </a:cxn>
                <a:cxn ang="0">
                  <a:pos x="107" y="325"/>
                </a:cxn>
                <a:cxn ang="0">
                  <a:pos x="152" y="340"/>
                </a:cxn>
                <a:cxn ang="0">
                  <a:pos x="197" y="331"/>
                </a:cxn>
                <a:cxn ang="0">
                  <a:pos x="240" y="296"/>
                </a:cxn>
                <a:cxn ang="0">
                  <a:pos x="263" y="257"/>
                </a:cxn>
                <a:cxn ang="0">
                  <a:pos x="277" y="206"/>
                </a:cxn>
                <a:cxn ang="0">
                  <a:pos x="307" y="226"/>
                </a:cxn>
                <a:cxn ang="0">
                  <a:pos x="315" y="193"/>
                </a:cxn>
                <a:cxn ang="0">
                  <a:pos x="214" y="102"/>
                </a:cxn>
                <a:cxn ang="0">
                  <a:pos x="154" y="189"/>
                </a:cxn>
                <a:cxn ang="0">
                  <a:pos x="154" y="210"/>
                </a:cxn>
                <a:cxn ang="0">
                  <a:pos x="189" y="168"/>
                </a:cxn>
                <a:cxn ang="0">
                  <a:pos x="211" y="160"/>
                </a:cxn>
                <a:cxn ang="0">
                  <a:pos x="220" y="160"/>
                </a:cxn>
                <a:cxn ang="0">
                  <a:pos x="240" y="173"/>
                </a:cxn>
                <a:cxn ang="0">
                  <a:pos x="256" y="194"/>
                </a:cxn>
                <a:cxn ang="0">
                  <a:pos x="259" y="220"/>
                </a:cxn>
                <a:cxn ang="0">
                  <a:pos x="253" y="246"/>
                </a:cxn>
                <a:cxn ang="0">
                  <a:pos x="240" y="269"/>
                </a:cxn>
                <a:cxn ang="0">
                  <a:pos x="202" y="295"/>
                </a:cxn>
                <a:cxn ang="0">
                  <a:pos x="158" y="297"/>
                </a:cxn>
                <a:cxn ang="0">
                  <a:pos x="116" y="282"/>
                </a:cxn>
                <a:cxn ang="0">
                  <a:pos x="77" y="257"/>
                </a:cxn>
                <a:cxn ang="0">
                  <a:pos x="44" y="219"/>
                </a:cxn>
                <a:cxn ang="0">
                  <a:pos x="23" y="174"/>
                </a:cxn>
                <a:cxn ang="0">
                  <a:pos x="17" y="126"/>
                </a:cxn>
                <a:cxn ang="0">
                  <a:pos x="25" y="102"/>
                </a:cxn>
                <a:cxn ang="0">
                  <a:pos x="39" y="79"/>
                </a:cxn>
                <a:cxn ang="0">
                  <a:pos x="62" y="56"/>
                </a:cxn>
                <a:cxn ang="0">
                  <a:pos x="92" y="47"/>
                </a:cxn>
                <a:cxn ang="0">
                  <a:pos x="123" y="48"/>
                </a:cxn>
                <a:cxn ang="0">
                  <a:pos x="152" y="63"/>
                </a:cxn>
                <a:cxn ang="0">
                  <a:pos x="154" y="55"/>
                </a:cxn>
                <a:cxn ang="0">
                  <a:pos x="116" y="0"/>
                </a:cxn>
              </a:cxnLst>
              <a:rect l="0" t="0" r="r" b="b"/>
              <a:pathLst>
                <a:path w="315" h="340">
                  <a:moveTo>
                    <a:pt x="116" y="0"/>
                  </a:moveTo>
                  <a:lnTo>
                    <a:pt x="75" y="20"/>
                  </a:lnTo>
                  <a:lnTo>
                    <a:pt x="43" y="48"/>
                  </a:lnTo>
                  <a:lnTo>
                    <a:pt x="8" y="111"/>
                  </a:lnTo>
                  <a:lnTo>
                    <a:pt x="1" y="145"/>
                  </a:lnTo>
                  <a:lnTo>
                    <a:pt x="0" y="178"/>
                  </a:lnTo>
                  <a:lnTo>
                    <a:pt x="19" y="242"/>
                  </a:lnTo>
                  <a:lnTo>
                    <a:pt x="39" y="271"/>
                  </a:lnTo>
                  <a:lnTo>
                    <a:pt x="65" y="296"/>
                  </a:lnTo>
                  <a:lnTo>
                    <a:pt x="107" y="325"/>
                  </a:lnTo>
                  <a:lnTo>
                    <a:pt x="152" y="340"/>
                  </a:lnTo>
                  <a:lnTo>
                    <a:pt x="197" y="331"/>
                  </a:lnTo>
                  <a:lnTo>
                    <a:pt x="240" y="296"/>
                  </a:lnTo>
                  <a:lnTo>
                    <a:pt x="263" y="257"/>
                  </a:lnTo>
                  <a:lnTo>
                    <a:pt x="277" y="206"/>
                  </a:lnTo>
                  <a:lnTo>
                    <a:pt x="307" y="226"/>
                  </a:lnTo>
                  <a:lnTo>
                    <a:pt x="315" y="193"/>
                  </a:lnTo>
                  <a:lnTo>
                    <a:pt x="214" y="102"/>
                  </a:lnTo>
                  <a:lnTo>
                    <a:pt x="154" y="189"/>
                  </a:lnTo>
                  <a:lnTo>
                    <a:pt x="154" y="210"/>
                  </a:lnTo>
                  <a:lnTo>
                    <a:pt x="189" y="168"/>
                  </a:lnTo>
                  <a:lnTo>
                    <a:pt x="211" y="160"/>
                  </a:lnTo>
                  <a:lnTo>
                    <a:pt x="220" y="160"/>
                  </a:lnTo>
                  <a:lnTo>
                    <a:pt x="240" y="173"/>
                  </a:lnTo>
                  <a:lnTo>
                    <a:pt x="256" y="194"/>
                  </a:lnTo>
                  <a:lnTo>
                    <a:pt x="259" y="220"/>
                  </a:lnTo>
                  <a:lnTo>
                    <a:pt x="253" y="246"/>
                  </a:lnTo>
                  <a:lnTo>
                    <a:pt x="240" y="269"/>
                  </a:lnTo>
                  <a:lnTo>
                    <a:pt x="202" y="295"/>
                  </a:lnTo>
                  <a:lnTo>
                    <a:pt x="158" y="297"/>
                  </a:lnTo>
                  <a:lnTo>
                    <a:pt x="116" y="282"/>
                  </a:lnTo>
                  <a:lnTo>
                    <a:pt x="77" y="257"/>
                  </a:lnTo>
                  <a:lnTo>
                    <a:pt x="44" y="219"/>
                  </a:lnTo>
                  <a:lnTo>
                    <a:pt x="23" y="174"/>
                  </a:lnTo>
                  <a:lnTo>
                    <a:pt x="17" y="126"/>
                  </a:lnTo>
                  <a:lnTo>
                    <a:pt x="25" y="102"/>
                  </a:lnTo>
                  <a:lnTo>
                    <a:pt x="39" y="79"/>
                  </a:lnTo>
                  <a:lnTo>
                    <a:pt x="62" y="56"/>
                  </a:lnTo>
                  <a:lnTo>
                    <a:pt x="92" y="47"/>
                  </a:lnTo>
                  <a:lnTo>
                    <a:pt x="123" y="48"/>
                  </a:lnTo>
                  <a:lnTo>
                    <a:pt x="152" y="63"/>
                  </a:lnTo>
                  <a:lnTo>
                    <a:pt x="154" y="5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3680" y="4210"/>
              <a:ext cx="21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75" y="20"/>
                </a:cxn>
                <a:cxn ang="0">
                  <a:pos x="43" y="48"/>
                </a:cxn>
                <a:cxn ang="0">
                  <a:pos x="8" y="111"/>
                </a:cxn>
                <a:cxn ang="0">
                  <a:pos x="1" y="145"/>
                </a:cxn>
                <a:cxn ang="0">
                  <a:pos x="0" y="178"/>
                </a:cxn>
                <a:cxn ang="0">
                  <a:pos x="19" y="242"/>
                </a:cxn>
                <a:cxn ang="0">
                  <a:pos x="39" y="271"/>
                </a:cxn>
                <a:cxn ang="0">
                  <a:pos x="65" y="296"/>
                </a:cxn>
                <a:cxn ang="0">
                  <a:pos x="107" y="325"/>
                </a:cxn>
                <a:cxn ang="0">
                  <a:pos x="152" y="340"/>
                </a:cxn>
                <a:cxn ang="0">
                  <a:pos x="197" y="331"/>
                </a:cxn>
                <a:cxn ang="0">
                  <a:pos x="240" y="296"/>
                </a:cxn>
                <a:cxn ang="0">
                  <a:pos x="263" y="257"/>
                </a:cxn>
                <a:cxn ang="0">
                  <a:pos x="277" y="206"/>
                </a:cxn>
                <a:cxn ang="0">
                  <a:pos x="307" y="226"/>
                </a:cxn>
                <a:cxn ang="0">
                  <a:pos x="315" y="193"/>
                </a:cxn>
                <a:cxn ang="0">
                  <a:pos x="214" y="102"/>
                </a:cxn>
                <a:cxn ang="0">
                  <a:pos x="154" y="189"/>
                </a:cxn>
                <a:cxn ang="0">
                  <a:pos x="154" y="210"/>
                </a:cxn>
                <a:cxn ang="0">
                  <a:pos x="189" y="168"/>
                </a:cxn>
                <a:cxn ang="0">
                  <a:pos x="211" y="160"/>
                </a:cxn>
                <a:cxn ang="0">
                  <a:pos x="220" y="160"/>
                </a:cxn>
                <a:cxn ang="0">
                  <a:pos x="240" y="173"/>
                </a:cxn>
                <a:cxn ang="0">
                  <a:pos x="256" y="194"/>
                </a:cxn>
                <a:cxn ang="0">
                  <a:pos x="259" y="220"/>
                </a:cxn>
                <a:cxn ang="0">
                  <a:pos x="253" y="246"/>
                </a:cxn>
                <a:cxn ang="0">
                  <a:pos x="240" y="269"/>
                </a:cxn>
                <a:cxn ang="0">
                  <a:pos x="202" y="295"/>
                </a:cxn>
                <a:cxn ang="0">
                  <a:pos x="158" y="297"/>
                </a:cxn>
                <a:cxn ang="0">
                  <a:pos x="116" y="282"/>
                </a:cxn>
                <a:cxn ang="0">
                  <a:pos x="77" y="257"/>
                </a:cxn>
                <a:cxn ang="0">
                  <a:pos x="44" y="219"/>
                </a:cxn>
                <a:cxn ang="0">
                  <a:pos x="23" y="174"/>
                </a:cxn>
                <a:cxn ang="0">
                  <a:pos x="17" y="126"/>
                </a:cxn>
                <a:cxn ang="0">
                  <a:pos x="25" y="102"/>
                </a:cxn>
                <a:cxn ang="0">
                  <a:pos x="39" y="79"/>
                </a:cxn>
                <a:cxn ang="0">
                  <a:pos x="62" y="56"/>
                </a:cxn>
                <a:cxn ang="0">
                  <a:pos x="92" y="47"/>
                </a:cxn>
                <a:cxn ang="0">
                  <a:pos x="123" y="48"/>
                </a:cxn>
                <a:cxn ang="0">
                  <a:pos x="152" y="63"/>
                </a:cxn>
                <a:cxn ang="0">
                  <a:pos x="154" y="55"/>
                </a:cxn>
                <a:cxn ang="0">
                  <a:pos x="116" y="0"/>
                </a:cxn>
              </a:cxnLst>
              <a:rect l="0" t="0" r="r" b="b"/>
              <a:pathLst>
                <a:path w="315" h="340">
                  <a:moveTo>
                    <a:pt x="116" y="0"/>
                  </a:moveTo>
                  <a:lnTo>
                    <a:pt x="75" y="20"/>
                  </a:lnTo>
                  <a:lnTo>
                    <a:pt x="43" y="48"/>
                  </a:lnTo>
                  <a:lnTo>
                    <a:pt x="8" y="111"/>
                  </a:lnTo>
                  <a:lnTo>
                    <a:pt x="1" y="145"/>
                  </a:lnTo>
                  <a:lnTo>
                    <a:pt x="0" y="178"/>
                  </a:lnTo>
                  <a:lnTo>
                    <a:pt x="19" y="242"/>
                  </a:lnTo>
                  <a:lnTo>
                    <a:pt x="39" y="271"/>
                  </a:lnTo>
                  <a:lnTo>
                    <a:pt x="65" y="296"/>
                  </a:lnTo>
                  <a:lnTo>
                    <a:pt x="107" y="325"/>
                  </a:lnTo>
                  <a:lnTo>
                    <a:pt x="152" y="340"/>
                  </a:lnTo>
                  <a:lnTo>
                    <a:pt x="197" y="331"/>
                  </a:lnTo>
                  <a:lnTo>
                    <a:pt x="240" y="296"/>
                  </a:lnTo>
                  <a:lnTo>
                    <a:pt x="263" y="257"/>
                  </a:lnTo>
                  <a:lnTo>
                    <a:pt x="277" y="206"/>
                  </a:lnTo>
                  <a:lnTo>
                    <a:pt x="307" y="226"/>
                  </a:lnTo>
                  <a:lnTo>
                    <a:pt x="315" y="193"/>
                  </a:lnTo>
                  <a:lnTo>
                    <a:pt x="214" y="102"/>
                  </a:lnTo>
                  <a:lnTo>
                    <a:pt x="154" y="189"/>
                  </a:lnTo>
                  <a:lnTo>
                    <a:pt x="154" y="210"/>
                  </a:lnTo>
                  <a:lnTo>
                    <a:pt x="189" y="168"/>
                  </a:lnTo>
                  <a:lnTo>
                    <a:pt x="211" y="160"/>
                  </a:lnTo>
                  <a:lnTo>
                    <a:pt x="220" y="160"/>
                  </a:lnTo>
                  <a:lnTo>
                    <a:pt x="240" y="173"/>
                  </a:lnTo>
                  <a:lnTo>
                    <a:pt x="256" y="194"/>
                  </a:lnTo>
                  <a:lnTo>
                    <a:pt x="259" y="220"/>
                  </a:lnTo>
                  <a:lnTo>
                    <a:pt x="253" y="246"/>
                  </a:lnTo>
                  <a:lnTo>
                    <a:pt x="240" y="269"/>
                  </a:lnTo>
                  <a:lnTo>
                    <a:pt x="202" y="295"/>
                  </a:lnTo>
                  <a:lnTo>
                    <a:pt x="158" y="297"/>
                  </a:lnTo>
                  <a:lnTo>
                    <a:pt x="116" y="282"/>
                  </a:lnTo>
                  <a:lnTo>
                    <a:pt x="77" y="257"/>
                  </a:lnTo>
                  <a:lnTo>
                    <a:pt x="44" y="219"/>
                  </a:lnTo>
                  <a:lnTo>
                    <a:pt x="23" y="174"/>
                  </a:lnTo>
                  <a:lnTo>
                    <a:pt x="17" y="126"/>
                  </a:lnTo>
                  <a:lnTo>
                    <a:pt x="25" y="102"/>
                  </a:lnTo>
                  <a:lnTo>
                    <a:pt x="39" y="79"/>
                  </a:lnTo>
                  <a:lnTo>
                    <a:pt x="62" y="56"/>
                  </a:lnTo>
                  <a:lnTo>
                    <a:pt x="92" y="47"/>
                  </a:lnTo>
                  <a:lnTo>
                    <a:pt x="123" y="48"/>
                  </a:lnTo>
                  <a:lnTo>
                    <a:pt x="152" y="63"/>
                  </a:lnTo>
                  <a:lnTo>
                    <a:pt x="154" y="5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3476" y="4193"/>
              <a:ext cx="1" cy="1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5" y="26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17" y="0"/>
                </a:cxn>
                <a:cxn ang="0">
                  <a:pos x="30" y="5"/>
                </a:cxn>
                <a:cxn ang="0">
                  <a:pos x="37" y="15"/>
                </a:cxn>
                <a:cxn ang="0">
                  <a:pos x="30" y="26"/>
                </a:cxn>
                <a:cxn ang="0">
                  <a:pos x="17" y="30"/>
                </a:cxn>
              </a:cxnLst>
              <a:rect l="0" t="0" r="r" b="b"/>
              <a:pathLst>
                <a:path w="37" h="30">
                  <a:moveTo>
                    <a:pt x="17" y="30"/>
                  </a:moveTo>
                  <a:lnTo>
                    <a:pt x="5" y="26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7" y="0"/>
                  </a:lnTo>
                  <a:lnTo>
                    <a:pt x="30" y="5"/>
                  </a:lnTo>
                  <a:lnTo>
                    <a:pt x="37" y="15"/>
                  </a:lnTo>
                  <a:lnTo>
                    <a:pt x="30" y="26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3475" y="4192"/>
              <a:ext cx="4" cy="3"/>
            </a:xfrm>
            <a:custGeom>
              <a:avLst/>
              <a:gdLst/>
              <a:ahLst/>
              <a:cxnLst>
                <a:cxn ang="0">
                  <a:pos x="40" y="36"/>
                </a:cxn>
                <a:cxn ang="0">
                  <a:pos x="35" y="26"/>
                </a:cxn>
                <a:cxn ang="0">
                  <a:pos x="24" y="30"/>
                </a:cxn>
                <a:cxn ang="0">
                  <a:pos x="16" y="27"/>
                </a:cxn>
                <a:cxn ang="0">
                  <a:pos x="13" y="20"/>
                </a:cxn>
                <a:cxn ang="0">
                  <a:pos x="16" y="14"/>
                </a:cxn>
                <a:cxn ang="0">
                  <a:pos x="24" y="11"/>
                </a:cxn>
                <a:cxn ang="0">
                  <a:pos x="34" y="14"/>
                </a:cxn>
                <a:cxn ang="0">
                  <a:pos x="37" y="20"/>
                </a:cxn>
                <a:cxn ang="0">
                  <a:pos x="34" y="27"/>
                </a:cxn>
                <a:cxn ang="0">
                  <a:pos x="24" y="30"/>
                </a:cxn>
                <a:cxn ang="0">
                  <a:pos x="14" y="26"/>
                </a:cxn>
                <a:cxn ang="0">
                  <a:pos x="10" y="36"/>
                </a:cxn>
                <a:cxn ang="0">
                  <a:pos x="24" y="41"/>
                </a:cxn>
                <a:cxn ang="0">
                  <a:pos x="41" y="35"/>
                </a:cxn>
                <a:cxn ang="0">
                  <a:pos x="50" y="20"/>
                </a:cxn>
                <a:cxn ang="0">
                  <a:pos x="41" y="5"/>
                </a:cxn>
                <a:cxn ang="0">
                  <a:pos x="24" y="0"/>
                </a:cxn>
                <a:cxn ang="0">
                  <a:pos x="8" y="5"/>
                </a:cxn>
                <a:cxn ang="0">
                  <a:pos x="0" y="20"/>
                </a:cxn>
                <a:cxn ang="0">
                  <a:pos x="8" y="35"/>
                </a:cxn>
                <a:cxn ang="0">
                  <a:pos x="24" y="41"/>
                </a:cxn>
                <a:cxn ang="0">
                  <a:pos x="40" y="36"/>
                </a:cxn>
              </a:cxnLst>
              <a:rect l="0" t="0" r="r" b="b"/>
              <a:pathLst>
                <a:path w="50" h="41">
                  <a:moveTo>
                    <a:pt x="40" y="36"/>
                  </a:moveTo>
                  <a:lnTo>
                    <a:pt x="35" y="26"/>
                  </a:lnTo>
                  <a:lnTo>
                    <a:pt x="24" y="30"/>
                  </a:lnTo>
                  <a:lnTo>
                    <a:pt x="16" y="27"/>
                  </a:lnTo>
                  <a:lnTo>
                    <a:pt x="13" y="20"/>
                  </a:lnTo>
                  <a:lnTo>
                    <a:pt x="16" y="14"/>
                  </a:lnTo>
                  <a:lnTo>
                    <a:pt x="24" y="11"/>
                  </a:lnTo>
                  <a:lnTo>
                    <a:pt x="34" y="14"/>
                  </a:lnTo>
                  <a:lnTo>
                    <a:pt x="37" y="20"/>
                  </a:lnTo>
                  <a:lnTo>
                    <a:pt x="34" y="27"/>
                  </a:lnTo>
                  <a:lnTo>
                    <a:pt x="24" y="30"/>
                  </a:lnTo>
                  <a:lnTo>
                    <a:pt x="14" y="26"/>
                  </a:lnTo>
                  <a:lnTo>
                    <a:pt x="10" y="36"/>
                  </a:lnTo>
                  <a:lnTo>
                    <a:pt x="24" y="41"/>
                  </a:lnTo>
                  <a:lnTo>
                    <a:pt x="41" y="35"/>
                  </a:lnTo>
                  <a:lnTo>
                    <a:pt x="50" y="20"/>
                  </a:lnTo>
                  <a:lnTo>
                    <a:pt x="41" y="5"/>
                  </a:lnTo>
                  <a:lnTo>
                    <a:pt x="24" y="0"/>
                  </a:lnTo>
                  <a:lnTo>
                    <a:pt x="8" y="5"/>
                  </a:lnTo>
                  <a:lnTo>
                    <a:pt x="0" y="20"/>
                  </a:lnTo>
                  <a:lnTo>
                    <a:pt x="8" y="35"/>
                  </a:lnTo>
                  <a:lnTo>
                    <a:pt x="24" y="41"/>
                  </a:lnTo>
                  <a:lnTo>
                    <a:pt x="40" y="3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3703" y="4195"/>
              <a:ext cx="2" cy="1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6"/>
                </a:cxn>
                <a:cxn ang="0">
                  <a:pos x="18" y="0"/>
                </a:cxn>
                <a:cxn ang="0">
                  <a:pos x="31" y="6"/>
                </a:cxn>
                <a:cxn ang="0">
                  <a:pos x="35" y="20"/>
                </a:cxn>
                <a:cxn ang="0">
                  <a:pos x="31" y="30"/>
                </a:cxn>
                <a:cxn ang="0">
                  <a:pos x="18" y="35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4" y="30"/>
                  </a:lnTo>
                  <a:lnTo>
                    <a:pt x="0" y="20"/>
                  </a:lnTo>
                  <a:lnTo>
                    <a:pt x="4" y="6"/>
                  </a:lnTo>
                  <a:lnTo>
                    <a:pt x="18" y="0"/>
                  </a:lnTo>
                  <a:lnTo>
                    <a:pt x="31" y="6"/>
                  </a:lnTo>
                  <a:lnTo>
                    <a:pt x="35" y="20"/>
                  </a:lnTo>
                  <a:lnTo>
                    <a:pt x="31" y="30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3702" y="4195"/>
              <a:ext cx="5" cy="3"/>
            </a:xfrm>
            <a:custGeom>
              <a:avLst/>
              <a:gdLst/>
              <a:ahLst/>
              <a:cxnLst>
                <a:cxn ang="0">
                  <a:pos x="40" y="42"/>
                </a:cxn>
                <a:cxn ang="0">
                  <a:pos x="35" y="31"/>
                </a:cxn>
                <a:cxn ang="0">
                  <a:pos x="25" y="35"/>
                </a:cxn>
                <a:cxn ang="0">
                  <a:pos x="15" y="32"/>
                </a:cxn>
                <a:cxn ang="0">
                  <a:pos x="13" y="26"/>
                </a:cxn>
                <a:cxn ang="0">
                  <a:pos x="15" y="16"/>
                </a:cxn>
                <a:cxn ang="0">
                  <a:pos x="25" y="13"/>
                </a:cxn>
                <a:cxn ang="0">
                  <a:pos x="33" y="16"/>
                </a:cxn>
                <a:cxn ang="0">
                  <a:pos x="35" y="26"/>
                </a:cxn>
                <a:cxn ang="0">
                  <a:pos x="33" y="32"/>
                </a:cxn>
                <a:cxn ang="0">
                  <a:pos x="25" y="35"/>
                </a:cxn>
                <a:cxn ang="0">
                  <a:pos x="13" y="31"/>
                </a:cxn>
                <a:cxn ang="0">
                  <a:pos x="9" y="42"/>
                </a:cxn>
                <a:cxn ang="0">
                  <a:pos x="25" y="46"/>
                </a:cxn>
                <a:cxn ang="0">
                  <a:pos x="42" y="41"/>
                </a:cxn>
                <a:cxn ang="0">
                  <a:pos x="48" y="26"/>
                </a:cxn>
                <a:cxn ang="0">
                  <a:pos x="42" y="8"/>
                </a:cxn>
                <a:cxn ang="0">
                  <a:pos x="25" y="0"/>
                </a:cxn>
                <a:cxn ang="0">
                  <a:pos x="7" y="8"/>
                </a:cxn>
                <a:cxn ang="0">
                  <a:pos x="0" y="26"/>
                </a:cxn>
                <a:cxn ang="0">
                  <a:pos x="7" y="41"/>
                </a:cxn>
                <a:cxn ang="0">
                  <a:pos x="25" y="46"/>
                </a:cxn>
                <a:cxn ang="0">
                  <a:pos x="40" y="42"/>
                </a:cxn>
              </a:cxnLst>
              <a:rect l="0" t="0" r="r" b="b"/>
              <a:pathLst>
                <a:path w="48" h="46">
                  <a:moveTo>
                    <a:pt x="40" y="42"/>
                  </a:moveTo>
                  <a:lnTo>
                    <a:pt x="35" y="31"/>
                  </a:lnTo>
                  <a:lnTo>
                    <a:pt x="25" y="35"/>
                  </a:lnTo>
                  <a:lnTo>
                    <a:pt x="15" y="32"/>
                  </a:lnTo>
                  <a:lnTo>
                    <a:pt x="13" y="26"/>
                  </a:lnTo>
                  <a:lnTo>
                    <a:pt x="15" y="16"/>
                  </a:lnTo>
                  <a:lnTo>
                    <a:pt x="25" y="13"/>
                  </a:lnTo>
                  <a:lnTo>
                    <a:pt x="33" y="16"/>
                  </a:lnTo>
                  <a:lnTo>
                    <a:pt x="35" y="26"/>
                  </a:lnTo>
                  <a:lnTo>
                    <a:pt x="33" y="32"/>
                  </a:lnTo>
                  <a:lnTo>
                    <a:pt x="25" y="35"/>
                  </a:lnTo>
                  <a:lnTo>
                    <a:pt x="13" y="31"/>
                  </a:lnTo>
                  <a:lnTo>
                    <a:pt x="9" y="42"/>
                  </a:lnTo>
                  <a:lnTo>
                    <a:pt x="25" y="46"/>
                  </a:lnTo>
                  <a:lnTo>
                    <a:pt x="42" y="41"/>
                  </a:lnTo>
                  <a:lnTo>
                    <a:pt x="48" y="26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7" y="8"/>
                  </a:lnTo>
                  <a:lnTo>
                    <a:pt x="0" y="26"/>
                  </a:lnTo>
                  <a:lnTo>
                    <a:pt x="7" y="41"/>
                  </a:lnTo>
                  <a:lnTo>
                    <a:pt x="25" y="46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3667" y="4049"/>
              <a:ext cx="25" cy="23"/>
            </a:xfrm>
            <a:custGeom>
              <a:avLst/>
              <a:gdLst/>
              <a:ahLst/>
              <a:cxnLst>
                <a:cxn ang="0">
                  <a:pos x="99" y="330"/>
                </a:cxn>
                <a:cxn ang="0">
                  <a:pos x="91" y="325"/>
                </a:cxn>
                <a:cxn ang="0">
                  <a:pos x="0" y="217"/>
                </a:cxn>
                <a:cxn ang="0">
                  <a:pos x="102" y="129"/>
                </a:cxn>
                <a:cxn ang="0">
                  <a:pos x="200" y="45"/>
                </a:cxn>
                <a:cxn ang="0">
                  <a:pos x="168" y="0"/>
                </a:cxn>
                <a:cxn ang="0">
                  <a:pos x="186" y="9"/>
                </a:cxn>
                <a:cxn ang="0">
                  <a:pos x="309" y="133"/>
                </a:cxn>
                <a:cxn ang="0">
                  <a:pos x="320" y="148"/>
                </a:cxn>
                <a:cxn ang="0">
                  <a:pos x="320" y="167"/>
                </a:cxn>
                <a:cxn ang="0">
                  <a:pos x="281" y="170"/>
                </a:cxn>
                <a:cxn ang="0">
                  <a:pos x="282" y="136"/>
                </a:cxn>
                <a:cxn ang="0">
                  <a:pos x="272" y="114"/>
                </a:cxn>
                <a:cxn ang="0">
                  <a:pos x="231" y="74"/>
                </a:cxn>
                <a:cxn ang="0">
                  <a:pos x="182" y="112"/>
                </a:cxn>
                <a:cxn ang="0">
                  <a:pos x="139" y="149"/>
                </a:cxn>
                <a:cxn ang="0">
                  <a:pos x="207" y="222"/>
                </a:cxn>
                <a:cxn ang="0">
                  <a:pos x="186" y="221"/>
                </a:cxn>
                <a:cxn ang="0">
                  <a:pos x="123" y="162"/>
                </a:cxn>
                <a:cxn ang="0">
                  <a:pos x="35" y="242"/>
                </a:cxn>
                <a:cxn ang="0">
                  <a:pos x="76" y="288"/>
                </a:cxn>
                <a:cxn ang="0">
                  <a:pos x="109" y="318"/>
                </a:cxn>
                <a:cxn ang="0">
                  <a:pos x="99" y="330"/>
                </a:cxn>
              </a:cxnLst>
              <a:rect l="0" t="0" r="r" b="b"/>
              <a:pathLst>
                <a:path w="320" h="330">
                  <a:moveTo>
                    <a:pt x="99" y="330"/>
                  </a:moveTo>
                  <a:lnTo>
                    <a:pt x="91" y="325"/>
                  </a:lnTo>
                  <a:lnTo>
                    <a:pt x="0" y="217"/>
                  </a:lnTo>
                  <a:lnTo>
                    <a:pt x="102" y="129"/>
                  </a:lnTo>
                  <a:lnTo>
                    <a:pt x="200" y="45"/>
                  </a:lnTo>
                  <a:lnTo>
                    <a:pt x="168" y="0"/>
                  </a:lnTo>
                  <a:lnTo>
                    <a:pt x="186" y="9"/>
                  </a:lnTo>
                  <a:lnTo>
                    <a:pt x="309" y="133"/>
                  </a:lnTo>
                  <a:lnTo>
                    <a:pt x="320" y="148"/>
                  </a:lnTo>
                  <a:lnTo>
                    <a:pt x="320" y="167"/>
                  </a:lnTo>
                  <a:lnTo>
                    <a:pt x="281" y="170"/>
                  </a:lnTo>
                  <a:lnTo>
                    <a:pt x="282" y="136"/>
                  </a:lnTo>
                  <a:lnTo>
                    <a:pt x="272" y="114"/>
                  </a:lnTo>
                  <a:lnTo>
                    <a:pt x="231" y="74"/>
                  </a:lnTo>
                  <a:lnTo>
                    <a:pt x="182" y="112"/>
                  </a:lnTo>
                  <a:lnTo>
                    <a:pt x="139" y="149"/>
                  </a:lnTo>
                  <a:lnTo>
                    <a:pt x="207" y="222"/>
                  </a:lnTo>
                  <a:lnTo>
                    <a:pt x="186" y="221"/>
                  </a:lnTo>
                  <a:lnTo>
                    <a:pt x="123" y="162"/>
                  </a:lnTo>
                  <a:lnTo>
                    <a:pt x="35" y="242"/>
                  </a:lnTo>
                  <a:lnTo>
                    <a:pt x="76" y="288"/>
                  </a:lnTo>
                  <a:lnTo>
                    <a:pt x="109" y="318"/>
                  </a:lnTo>
                  <a:lnTo>
                    <a:pt x="99" y="3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667" y="4049"/>
              <a:ext cx="25" cy="23"/>
            </a:xfrm>
            <a:custGeom>
              <a:avLst/>
              <a:gdLst/>
              <a:ahLst/>
              <a:cxnLst>
                <a:cxn ang="0">
                  <a:pos x="99" y="330"/>
                </a:cxn>
                <a:cxn ang="0">
                  <a:pos x="91" y="325"/>
                </a:cxn>
                <a:cxn ang="0">
                  <a:pos x="0" y="217"/>
                </a:cxn>
                <a:cxn ang="0">
                  <a:pos x="102" y="129"/>
                </a:cxn>
                <a:cxn ang="0">
                  <a:pos x="200" y="45"/>
                </a:cxn>
                <a:cxn ang="0">
                  <a:pos x="168" y="0"/>
                </a:cxn>
                <a:cxn ang="0">
                  <a:pos x="186" y="9"/>
                </a:cxn>
                <a:cxn ang="0">
                  <a:pos x="309" y="133"/>
                </a:cxn>
                <a:cxn ang="0">
                  <a:pos x="320" y="148"/>
                </a:cxn>
                <a:cxn ang="0">
                  <a:pos x="320" y="167"/>
                </a:cxn>
                <a:cxn ang="0">
                  <a:pos x="281" y="170"/>
                </a:cxn>
                <a:cxn ang="0">
                  <a:pos x="282" y="136"/>
                </a:cxn>
                <a:cxn ang="0">
                  <a:pos x="272" y="114"/>
                </a:cxn>
                <a:cxn ang="0">
                  <a:pos x="231" y="74"/>
                </a:cxn>
                <a:cxn ang="0">
                  <a:pos x="182" y="112"/>
                </a:cxn>
                <a:cxn ang="0">
                  <a:pos x="139" y="149"/>
                </a:cxn>
                <a:cxn ang="0">
                  <a:pos x="207" y="222"/>
                </a:cxn>
                <a:cxn ang="0">
                  <a:pos x="186" y="221"/>
                </a:cxn>
                <a:cxn ang="0">
                  <a:pos x="123" y="162"/>
                </a:cxn>
                <a:cxn ang="0">
                  <a:pos x="35" y="242"/>
                </a:cxn>
                <a:cxn ang="0">
                  <a:pos x="76" y="288"/>
                </a:cxn>
                <a:cxn ang="0">
                  <a:pos x="109" y="318"/>
                </a:cxn>
                <a:cxn ang="0">
                  <a:pos x="99" y="330"/>
                </a:cxn>
              </a:cxnLst>
              <a:rect l="0" t="0" r="r" b="b"/>
              <a:pathLst>
                <a:path w="320" h="330">
                  <a:moveTo>
                    <a:pt x="99" y="330"/>
                  </a:moveTo>
                  <a:lnTo>
                    <a:pt x="91" y="325"/>
                  </a:lnTo>
                  <a:lnTo>
                    <a:pt x="0" y="217"/>
                  </a:lnTo>
                  <a:lnTo>
                    <a:pt x="102" y="129"/>
                  </a:lnTo>
                  <a:lnTo>
                    <a:pt x="200" y="45"/>
                  </a:lnTo>
                  <a:lnTo>
                    <a:pt x="168" y="0"/>
                  </a:lnTo>
                  <a:lnTo>
                    <a:pt x="186" y="9"/>
                  </a:lnTo>
                  <a:lnTo>
                    <a:pt x="309" y="133"/>
                  </a:lnTo>
                  <a:lnTo>
                    <a:pt x="320" y="148"/>
                  </a:lnTo>
                  <a:lnTo>
                    <a:pt x="320" y="167"/>
                  </a:lnTo>
                  <a:lnTo>
                    <a:pt x="281" y="170"/>
                  </a:lnTo>
                  <a:lnTo>
                    <a:pt x="282" y="136"/>
                  </a:lnTo>
                  <a:lnTo>
                    <a:pt x="272" y="114"/>
                  </a:lnTo>
                  <a:lnTo>
                    <a:pt x="231" y="74"/>
                  </a:lnTo>
                  <a:lnTo>
                    <a:pt x="182" y="112"/>
                  </a:lnTo>
                  <a:lnTo>
                    <a:pt x="139" y="149"/>
                  </a:lnTo>
                  <a:lnTo>
                    <a:pt x="207" y="222"/>
                  </a:lnTo>
                  <a:lnTo>
                    <a:pt x="186" y="221"/>
                  </a:lnTo>
                  <a:lnTo>
                    <a:pt x="123" y="162"/>
                  </a:lnTo>
                  <a:lnTo>
                    <a:pt x="35" y="242"/>
                  </a:lnTo>
                  <a:lnTo>
                    <a:pt x="76" y="288"/>
                  </a:lnTo>
                  <a:lnTo>
                    <a:pt x="109" y="318"/>
                  </a:lnTo>
                  <a:lnTo>
                    <a:pt x="99" y="3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3702" y="4159"/>
              <a:ext cx="22" cy="16"/>
            </a:xfrm>
            <a:custGeom>
              <a:avLst/>
              <a:gdLst/>
              <a:ahLst/>
              <a:cxnLst>
                <a:cxn ang="0">
                  <a:pos x="17" y="156"/>
                </a:cxn>
                <a:cxn ang="0">
                  <a:pos x="16" y="139"/>
                </a:cxn>
                <a:cxn ang="0">
                  <a:pos x="31" y="47"/>
                </a:cxn>
                <a:cxn ang="0">
                  <a:pos x="150" y="67"/>
                </a:cxn>
                <a:cxn ang="0">
                  <a:pos x="145" y="156"/>
                </a:cxn>
                <a:cxn ang="0">
                  <a:pos x="154" y="173"/>
                </a:cxn>
                <a:cxn ang="0">
                  <a:pos x="172" y="70"/>
                </a:cxn>
                <a:cxn ang="0">
                  <a:pos x="285" y="99"/>
                </a:cxn>
                <a:cxn ang="0">
                  <a:pos x="278" y="159"/>
                </a:cxn>
                <a:cxn ang="0">
                  <a:pos x="266" y="182"/>
                </a:cxn>
                <a:cxn ang="0">
                  <a:pos x="260" y="188"/>
                </a:cxn>
                <a:cxn ang="0">
                  <a:pos x="238" y="199"/>
                </a:cxn>
                <a:cxn ang="0">
                  <a:pos x="266" y="225"/>
                </a:cxn>
                <a:cxn ang="0">
                  <a:pos x="277" y="223"/>
                </a:cxn>
                <a:cxn ang="0">
                  <a:pos x="283" y="216"/>
                </a:cxn>
                <a:cxn ang="0">
                  <a:pos x="286" y="197"/>
                </a:cxn>
                <a:cxn ang="0">
                  <a:pos x="315" y="28"/>
                </a:cxn>
                <a:cxn ang="0">
                  <a:pos x="308" y="9"/>
                </a:cxn>
                <a:cxn ang="0">
                  <a:pos x="290" y="58"/>
                </a:cxn>
                <a:cxn ang="0">
                  <a:pos x="155" y="32"/>
                </a:cxn>
                <a:cxn ang="0">
                  <a:pos x="23" y="0"/>
                </a:cxn>
                <a:cxn ang="0">
                  <a:pos x="0" y="140"/>
                </a:cxn>
                <a:cxn ang="0">
                  <a:pos x="0" y="154"/>
                </a:cxn>
                <a:cxn ang="0">
                  <a:pos x="17" y="156"/>
                </a:cxn>
              </a:cxnLst>
              <a:rect l="0" t="0" r="r" b="b"/>
              <a:pathLst>
                <a:path w="315" h="225">
                  <a:moveTo>
                    <a:pt x="17" y="156"/>
                  </a:moveTo>
                  <a:lnTo>
                    <a:pt x="16" y="139"/>
                  </a:lnTo>
                  <a:lnTo>
                    <a:pt x="31" y="47"/>
                  </a:lnTo>
                  <a:lnTo>
                    <a:pt x="150" y="67"/>
                  </a:lnTo>
                  <a:lnTo>
                    <a:pt x="145" y="156"/>
                  </a:lnTo>
                  <a:lnTo>
                    <a:pt x="154" y="173"/>
                  </a:lnTo>
                  <a:lnTo>
                    <a:pt x="172" y="70"/>
                  </a:lnTo>
                  <a:lnTo>
                    <a:pt x="285" y="99"/>
                  </a:lnTo>
                  <a:lnTo>
                    <a:pt x="278" y="159"/>
                  </a:lnTo>
                  <a:lnTo>
                    <a:pt x="266" y="182"/>
                  </a:lnTo>
                  <a:lnTo>
                    <a:pt x="260" y="188"/>
                  </a:lnTo>
                  <a:lnTo>
                    <a:pt x="238" y="199"/>
                  </a:lnTo>
                  <a:lnTo>
                    <a:pt x="266" y="225"/>
                  </a:lnTo>
                  <a:lnTo>
                    <a:pt x="277" y="223"/>
                  </a:lnTo>
                  <a:lnTo>
                    <a:pt x="283" y="216"/>
                  </a:lnTo>
                  <a:lnTo>
                    <a:pt x="286" y="197"/>
                  </a:lnTo>
                  <a:lnTo>
                    <a:pt x="315" y="28"/>
                  </a:lnTo>
                  <a:lnTo>
                    <a:pt x="308" y="9"/>
                  </a:lnTo>
                  <a:lnTo>
                    <a:pt x="290" y="58"/>
                  </a:lnTo>
                  <a:lnTo>
                    <a:pt x="155" y="32"/>
                  </a:lnTo>
                  <a:lnTo>
                    <a:pt x="23" y="0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7" y="15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3702" y="4159"/>
              <a:ext cx="22" cy="16"/>
            </a:xfrm>
            <a:custGeom>
              <a:avLst/>
              <a:gdLst/>
              <a:ahLst/>
              <a:cxnLst>
                <a:cxn ang="0">
                  <a:pos x="17" y="156"/>
                </a:cxn>
                <a:cxn ang="0">
                  <a:pos x="16" y="139"/>
                </a:cxn>
                <a:cxn ang="0">
                  <a:pos x="31" y="47"/>
                </a:cxn>
                <a:cxn ang="0">
                  <a:pos x="150" y="67"/>
                </a:cxn>
                <a:cxn ang="0">
                  <a:pos x="145" y="156"/>
                </a:cxn>
                <a:cxn ang="0">
                  <a:pos x="154" y="173"/>
                </a:cxn>
                <a:cxn ang="0">
                  <a:pos x="172" y="70"/>
                </a:cxn>
                <a:cxn ang="0">
                  <a:pos x="285" y="99"/>
                </a:cxn>
                <a:cxn ang="0">
                  <a:pos x="278" y="159"/>
                </a:cxn>
                <a:cxn ang="0">
                  <a:pos x="266" y="182"/>
                </a:cxn>
                <a:cxn ang="0">
                  <a:pos x="260" y="188"/>
                </a:cxn>
                <a:cxn ang="0">
                  <a:pos x="238" y="199"/>
                </a:cxn>
                <a:cxn ang="0">
                  <a:pos x="266" y="225"/>
                </a:cxn>
                <a:cxn ang="0">
                  <a:pos x="277" y="223"/>
                </a:cxn>
                <a:cxn ang="0">
                  <a:pos x="283" y="216"/>
                </a:cxn>
                <a:cxn ang="0">
                  <a:pos x="286" y="197"/>
                </a:cxn>
                <a:cxn ang="0">
                  <a:pos x="315" y="28"/>
                </a:cxn>
                <a:cxn ang="0">
                  <a:pos x="308" y="9"/>
                </a:cxn>
                <a:cxn ang="0">
                  <a:pos x="290" y="58"/>
                </a:cxn>
                <a:cxn ang="0">
                  <a:pos x="155" y="32"/>
                </a:cxn>
                <a:cxn ang="0">
                  <a:pos x="23" y="0"/>
                </a:cxn>
                <a:cxn ang="0">
                  <a:pos x="0" y="140"/>
                </a:cxn>
                <a:cxn ang="0">
                  <a:pos x="0" y="154"/>
                </a:cxn>
                <a:cxn ang="0">
                  <a:pos x="17" y="156"/>
                </a:cxn>
              </a:cxnLst>
              <a:rect l="0" t="0" r="r" b="b"/>
              <a:pathLst>
                <a:path w="315" h="225">
                  <a:moveTo>
                    <a:pt x="17" y="156"/>
                  </a:moveTo>
                  <a:lnTo>
                    <a:pt x="16" y="139"/>
                  </a:lnTo>
                  <a:lnTo>
                    <a:pt x="31" y="47"/>
                  </a:lnTo>
                  <a:lnTo>
                    <a:pt x="150" y="67"/>
                  </a:lnTo>
                  <a:lnTo>
                    <a:pt x="145" y="156"/>
                  </a:lnTo>
                  <a:lnTo>
                    <a:pt x="154" y="173"/>
                  </a:lnTo>
                  <a:lnTo>
                    <a:pt x="172" y="70"/>
                  </a:lnTo>
                  <a:lnTo>
                    <a:pt x="285" y="99"/>
                  </a:lnTo>
                  <a:lnTo>
                    <a:pt x="278" y="159"/>
                  </a:lnTo>
                  <a:lnTo>
                    <a:pt x="266" y="182"/>
                  </a:lnTo>
                  <a:lnTo>
                    <a:pt x="260" y="188"/>
                  </a:lnTo>
                  <a:lnTo>
                    <a:pt x="238" y="199"/>
                  </a:lnTo>
                  <a:lnTo>
                    <a:pt x="266" y="225"/>
                  </a:lnTo>
                  <a:lnTo>
                    <a:pt x="277" y="223"/>
                  </a:lnTo>
                  <a:lnTo>
                    <a:pt x="283" y="216"/>
                  </a:lnTo>
                  <a:lnTo>
                    <a:pt x="286" y="197"/>
                  </a:lnTo>
                  <a:lnTo>
                    <a:pt x="315" y="28"/>
                  </a:lnTo>
                  <a:lnTo>
                    <a:pt x="308" y="9"/>
                  </a:lnTo>
                  <a:lnTo>
                    <a:pt x="290" y="58"/>
                  </a:lnTo>
                  <a:lnTo>
                    <a:pt x="155" y="32"/>
                  </a:lnTo>
                  <a:lnTo>
                    <a:pt x="23" y="0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7" y="15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3623" y="4249"/>
              <a:ext cx="20" cy="24"/>
            </a:xfrm>
            <a:custGeom>
              <a:avLst/>
              <a:gdLst/>
              <a:ahLst/>
              <a:cxnLst>
                <a:cxn ang="0">
                  <a:pos x="286" y="277"/>
                </a:cxn>
                <a:cxn ang="0">
                  <a:pos x="267" y="282"/>
                </a:cxn>
                <a:cxn ang="0">
                  <a:pos x="133" y="329"/>
                </a:cxn>
                <a:cxn ang="0">
                  <a:pos x="96" y="196"/>
                </a:cxn>
                <a:cxn ang="0">
                  <a:pos x="77" y="132"/>
                </a:cxn>
                <a:cxn ang="0">
                  <a:pos x="51" y="71"/>
                </a:cxn>
                <a:cxn ang="0">
                  <a:pos x="0" y="80"/>
                </a:cxn>
                <a:cxn ang="0">
                  <a:pos x="16" y="67"/>
                </a:cxn>
                <a:cxn ang="0">
                  <a:pos x="174" y="3"/>
                </a:cxn>
                <a:cxn ang="0">
                  <a:pos x="196" y="0"/>
                </a:cxn>
                <a:cxn ang="0">
                  <a:pos x="216" y="11"/>
                </a:cxn>
                <a:cxn ang="0">
                  <a:pos x="200" y="48"/>
                </a:cxn>
                <a:cxn ang="0">
                  <a:pos x="171" y="32"/>
                </a:cxn>
                <a:cxn ang="0">
                  <a:pos x="148" y="32"/>
                </a:cxn>
                <a:cxn ang="0">
                  <a:pos x="92" y="53"/>
                </a:cxn>
                <a:cxn ang="0">
                  <a:pos x="124" y="168"/>
                </a:cxn>
                <a:cxn ang="0">
                  <a:pos x="220" y="134"/>
                </a:cxn>
                <a:cxn ang="0">
                  <a:pos x="212" y="150"/>
                </a:cxn>
                <a:cxn ang="0">
                  <a:pos x="131" y="188"/>
                </a:cxn>
                <a:cxn ang="0">
                  <a:pos x="171" y="301"/>
                </a:cxn>
                <a:cxn ang="0">
                  <a:pos x="227" y="282"/>
                </a:cxn>
                <a:cxn ang="0">
                  <a:pos x="277" y="255"/>
                </a:cxn>
                <a:cxn ang="0">
                  <a:pos x="286" y="277"/>
                </a:cxn>
              </a:cxnLst>
              <a:rect l="0" t="0" r="r" b="b"/>
              <a:pathLst>
                <a:path w="286" h="329">
                  <a:moveTo>
                    <a:pt x="286" y="277"/>
                  </a:moveTo>
                  <a:lnTo>
                    <a:pt x="267" y="282"/>
                  </a:lnTo>
                  <a:lnTo>
                    <a:pt x="133" y="329"/>
                  </a:lnTo>
                  <a:lnTo>
                    <a:pt x="96" y="196"/>
                  </a:lnTo>
                  <a:lnTo>
                    <a:pt x="77" y="132"/>
                  </a:lnTo>
                  <a:lnTo>
                    <a:pt x="51" y="71"/>
                  </a:lnTo>
                  <a:lnTo>
                    <a:pt x="0" y="80"/>
                  </a:lnTo>
                  <a:lnTo>
                    <a:pt x="16" y="67"/>
                  </a:lnTo>
                  <a:lnTo>
                    <a:pt x="174" y="3"/>
                  </a:lnTo>
                  <a:lnTo>
                    <a:pt x="196" y="0"/>
                  </a:lnTo>
                  <a:lnTo>
                    <a:pt x="216" y="11"/>
                  </a:lnTo>
                  <a:lnTo>
                    <a:pt x="200" y="48"/>
                  </a:lnTo>
                  <a:lnTo>
                    <a:pt x="171" y="32"/>
                  </a:lnTo>
                  <a:lnTo>
                    <a:pt x="148" y="32"/>
                  </a:lnTo>
                  <a:lnTo>
                    <a:pt x="92" y="53"/>
                  </a:lnTo>
                  <a:lnTo>
                    <a:pt x="124" y="168"/>
                  </a:lnTo>
                  <a:lnTo>
                    <a:pt x="220" y="134"/>
                  </a:lnTo>
                  <a:lnTo>
                    <a:pt x="212" y="150"/>
                  </a:lnTo>
                  <a:lnTo>
                    <a:pt x="131" y="188"/>
                  </a:lnTo>
                  <a:lnTo>
                    <a:pt x="171" y="301"/>
                  </a:lnTo>
                  <a:lnTo>
                    <a:pt x="227" y="282"/>
                  </a:lnTo>
                  <a:lnTo>
                    <a:pt x="277" y="255"/>
                  </a:lnTo>
                  <a:lnTo>
                    <a:pt x="286" y="27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3623" y="4249"/>
              <a:ext cx="20" cy="24"/>
            </a:xfrm>
            <a:custGeom>
              <a:avLst/>
              <a:gdLst/>
              <a:ahLst/>
              <a:cxnLst>
                <a:cxn ang="0">
                  <a:pos x="286" y="277"/>
                </a:cxn>
                <a:cxn ang="0">
                  <a:pos x="267" y="282"/>
                </a:cxn>
                <a:cxn ang="0">
                  <a:pos x="133" y="329"/>
                </a:cxn>
                <a:cxn ang="0">
                  <a:pos x="96" y="196"/>
                </a:cxn>
                <a:cxn ang="0">
                  <a:pos x="77" y="132"/>
                </a:cxn>
                <a:cxn ang="0">
                  <a:pos x="51" y="71"/>
                </a:cxn>
                <a:cxn ang="0">
                  <a:pos x="0" y="80"/>
                </a:cxn>
                <a:cxn ang="0">
                  <a:pos x="16" y="67"/>
                </a:cxn>
                <a:cxn ang="0">
                  <a:pos x="174" y="3"/>
                </a:cxn>
                <a:cxn ang="0">
                  <a:pos x="196" y="0"/>
                </a:cxn>
                <a:cxn ang="0">
                  <a:pos x="216" y="11"/>
                </a:cxn>
                <a:cxn ang="0">
                  <a:pos x="200" y="48"/>
                </a:cxn>
                <a:cxn ang="0">
                  <a:pos x="171" y="32"/>
                </a:cxn>
                <a:cxn ang="0">
                  <a:pos x="148" y="32"/>
                </a:cxn>
                <a:cxn ang="0">
                  <a:pos x="92" y="53"/>
                </a:cxn>
                <a:cxn ang="0">
                  <a:pos x="124" y="168"/>
                </a:cxn>
                <a:cxn ang="0">
                  <a:pos x="220" y="134"/>
                </a:cxn>
                <a:cxn ang="0">
                  <a:pos x="212" y="150"/>
                </a:cxn>
                <a:cxn ang="0">
                  <a:pos x="131" y="188"/>
                </a:cxn>
                <a:cxn ang="0">
                  <a:pos x="171" y="301"/>
                </a:cxn>
                <a:cxn ang="0">
                  <a:pos x="227" y="282"/>
                </a:cxn>
                <a:cxn ang="0">
                  <a:pos x="277" y="255"/>
                </a:cxn>
                <a:cxn ang="0">
                  <a:pos x="286" y="277"/>
                </a:cxn>
              </a:cxnLst>
              <a:rect l="0" t="0" r="r" b="b"/>
              <a:pathLst>
                <a:path w="286" h="329">
                  <a:moveTo>
                    <a:pt x="286" y="277"/>
                  </a:moveTo>
                  <a:lnTo>
                    <a:pt x="267" y="282"/>
                  </a:lnTo>
                  <a:lnTo>
                    <a:pt x="133" y="329"/>
                  </a:lnTo>
                  <a:lnTo>
                    <a:pt x="96" y="196"/>
                  </a:lnTo>
                  <a:lnTo>
                    <a:pt x="77" y="132"/>
                  </a:lnTo>
                  <a:lnTo>
                    <a:pt x="51" y="71"/>
                  </a:lnTo>
                  <a:lnTo>
                    <a:pt x="0" y="80"/>
                  </a:lnTo>
                  <a:lnTo>
                    <a:pt x="16" y="67"/>
                  </a:lnTo>
                  <a:lnTo>
                    <a:pt x="174" y="3"/>
                  </a:lnTo>
                  <a:lnTo>
                    <a:pt x="196" y="0"/>
                  </a:lnTo>
                  <a:lnTo>
                    <a:pt x="216" y="11"/>
                  </a:lnTo>
                  <a:lnTo>
                    <a:pt x="200" y="48"/>
                  </a:lnTo>
                  <a:lnTo>
                    <a:pt x="171" y="32"/>
                  </a:lnTo>
                  <a:lnTo>
                    <a:pt x="148" y="32"/>
                  </a:lnTo>
                  <a:lnTo>
                    <a:pt x="92" y="53"/>
                  </a:lnTo>
                  <a:lnTo>
                    <a:pt x="124" y="168"/>
                  </a:lnTo>
                  <a:lnTo>
                    <a:pt x="220" y="134"/>
                  </a:lnTo>
                  <a:lnTo>
                    <a:pt x="212" y="150"/>
                  </a:lnTo>
                  <a:lnTo>
                    <a:pt x="131" y="188"/>
                  </a:lnTo>
                  <a:lnTo>
                    <a:pt x="171" y="301"/>
                  </a:lnTo>
                  <a:lnTo>
                    <a:pt x="227" y="282"/>
                  </a:lnTo>
                  <a:lnTo>
                    <a:pt x="277" y="255"/>
                  </a:lnTo>
                  <a:lnTo>
                    <a:pt x="286" y="27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3535" y="4248"/>
              <a:ext cx="19" cy="24"/>
            </a:xfrm>
            <a:custGeom>
              <a:avLst/>
              <a:gdLst/>
              <a:ahLst/>
              <a:cxnLst>
                <a:cxn ang="0">
                  <a:pos x="153" y="343"/>
                </a:cxn>
                <a:cxn ang="0">
                  <a:pos x="130" y="331"/>
                </a:cxn>
                <a:cxn ang="0">
                  <a:pos x="0" y="271"/>
                </a:cxn>
                <a:cxn ang="0">
                  <a:pos x="64" y="153"/>
                </a:cxn>
                <a:cxn ang="0">
                  <a:pos x="115" y="26"/>
                </a:cxn>
                <a:cxn ang="0">
                  <a:pos x="67" y="4"/>
                </a:cxn>
                <a:cxn ang="0">
                  <a:pos x="91" y="0"/>
                </a:cxn>
                <a:cxn ang="0">
                  <a:pos x="246" y="60"/>
                </a:cxn>
                <a:cxn ang="0">
                  <a:pos x="265" y="73"/>
                </a:cxn>
                <a:cxn ang="0">
                  <a:pos x="272" y="94"/>
                </a:cxn>
                <a:cxn ang="0">
                  <a:pos x="239" y="109"/>
                </a:cxn>
                <a:cxn ang="0">
                  <a:pos x="229" y="77"/>
                </a:cxn>
                <a:cxn ang="0">
                  <a:pos x="211" y="61"/>
                </a:cxn>
                <a:cxn ang="0">
                  <a:pos x="153" y="42"/>
                </a:cxn>
                <a:cxn ang="0">
                  <a:pos x="103" y="150"/>
                </a:cxn>
                <a:cxn ang="0">
                  <a:pos x="194" y="187"/>
                </a:cxn>
                <a:cxn ang="0">
                  <a:pos x="175" y="195"/>
                </a:cxn>
                <a:cxn ang="0">
                  <a:pos x="91" y="169"/>
                </a:cxn>
                <a:cxn ang="0">
                  <a:pos x="43" y="278"/>
                </a:cxn>
                <a:cxn ang="0">
                  <a:pos x="101" y="304"/>
                </a:cxn>
                <a:cxn ang="0">
                  <a:pos x="148" y="317"/>
                </a:cxn>
                <a:cxn ang="0">
                  <a:pos x="163" y="317"/>
                </a:cxn>
                <a:cxn ang="0">
                  <a:pos x="153" y="343"/>
                </a:cxn>
              </a:cxnLst>
              <a:rect l="0" t="0" r="r" b="b"/>
              <a:pathLst>
                <a:path w="272" h="343">
                  <a:moveTo>
                    <a:pt x="153" y="343"/>
                  </a:moveTo>
                  <a:lnTo>
                    <a:pt x="130" y="331"/>
                  </a:lnTo>
                  <a:lnTo>
                    <a:pt x="0" y="271"/>
                  </a:lnTo>
                  <a:lnTo>
                    <a:pt x="64" y="153"/>
                  </a:lnTo>
                  <a:lnTo>
                    <a:pt x="115" y="26"/>
                  </a:lnTo>
                  <a:lnTo>
                    <a:pt x="67" y="4"/>
                  </a:lnTo>
                  <a:lnTo>
                    <a:pt x="91" y="0"/>
                  </a:lnTo>
                  <a:lnTo>
                    <a:pt x="246" y="60"/>
                  </a:lnTo>
                  <a:lnTo>
                    <a:pt x="265" y="73"/>
                  </a:lnTo>
                  <a:lnTo>
                    <a:pt x="272" y="94"/>
                  </a:lnTo>
                  <a:lnTo>
                    <a:pt x="239" y="109"/>
                  </a:lnTo>
                  <a:lnTo>
                    <a:pt x="229" y="77"/>
                  </a:lnTo>
                  <a:lnTo>
                    <a:pt x="211" y="61"/>
                  </a:lnTo>
                  <a:lnTo>
                    <a:pt x="153" y="42"/>
                  </a:lnTo>
                  <a:lnTo>
                    <a:pt x="103" y="150"/>
                  </a:lnTo>
                  <a:lnTo>
                    <a:pt x="194" y="187"/>
                  </a:lnTo>
                  <a:lnTo>
                    <a:pt x="175" y="195"/>
                  </a:lnTo>
                  <a:lnTo>
                    <a:pt x="91" y="169"/>
                  </a:lnTo>
                  <a:lnTo>
                    <a:pt x="43" y="278"/>
                  </a:lnTo>
                  <a:lnTo>
                    <a:pt x="101" y="304"/>
                  </a:lnTo>
                  <a:lnTo>
                    <a:pt x="148" y="317"/>
                  </a:lnTo>
                  <a:lnTo>
                    <a:pt x="163" y="317"/>
                  </a:lnTo>
                  <a:lnTo>
                    <a:pt x="153" y="34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3535" y="4248"/>
              <a:ext cx="19" cy="24"/>
            </a:xfrm>
            <a:custGeom>
              <a:avLst/>
              <a:gdLst/>
              <a:ahLst/>
              <a:cxnLst>
                <a:cxn ang="0">
                  <a:pos x="153" y="343"/>
                </a:cxn>
                <a:cxn ang="0">
                  <a:pos x="130" y="331"/>
                </a:cxn>
                <a:cxn ang="0">
                  <a:pos x="0" y="271"/>
                </a:cxn>
                <a:cxn ang="0">
                  <a:pos x="64" y="153"/>
                </a:cxn>
                <a:cxn ang="0">
                  <a:pos x="115" y="26"/>
                </a:cxn>
                <a:cxn ang="0">
                  <a:pos x="67" y="4"/>
                </a:cxn>
                <a:cxn ang="0">
                  <a:pos x="91" y="0"/>
                </a:cxn>
                <a:cxn ang="0">
                  <a:pos x="246" y="60"/>
                </a:cxn>
                <a:cxn ang="0">
                  <a:pos x="265" y="73"/>
                </a:cxn>
                <a:cxn ang="0">
                  <a:pos x="272" y="94"/>
                </a:cxn>
                <a:cxn ang="0">
                  <a:pos x="239" y="109"/>
                </a:cxn>
                <a:cxn ang="0">
                  <a:pos x="229" y="77"/>
                </a:cxn>
                <a:cxn ang="0">
                  <a:pos x="211" y="61"/>
                </a:cxn>
                <a:cxn ang="0">
                  <a:pos x="153" y="42"/>
                </a:cxn>
                <a:cxn ang="0">
                  <a:pos x="103" y="150"/>
                </a:cxn>
                <a:cxn ang="0">
                  <a:pos x="194" y="187"/>
                </a:cxn>
                <a:cxn ang="0">
                  <a:pos x="175" y="195"/>
                </a:cxn>
                <a:cxn ang="0">
                  <a:pos x="91" y="169"/>
                </a:cxn>
                <a:cxn ang="0">
                  <a:pos x="43" y="278"/>
                </a:cxn>
                <a:cxn ang="0">
                  <a:pos x="101" y="304"/>
                </a:cxn>
                <a:cxn ang="0">
                  <a:pos x="148" y="317"/>
                </a:cxn>
                <a:cxn ang="0">
                  <a:pos x="163" y="317"/>
                </a:cxn>
                <a:cxn ang="0">
                  <a:pos x="153" y="343"/>
                </a:cxn>
              </a:cxnLst>
              <a:rect l="0" t="0" r="r" b="b"/>
              <a:pathLst>
                <a:path w="272" h="343">
                  <a:moveTo>
                    <a:pt x="153" y="343"/>
                  </a:moveTo>
                  <a:lnTo>
                    <a:pt x="130" y="331"/>
                  </a:lnTo>
                  <a:lnTo>
                    <a:pt x="0" y="271"/>
                  </a:lnTo>
                  <a:lnTo>
                    <a:pt x="64" y="153"/>
                  </a:lnTo>
                  <a:lnTo>
                    <a:pt x="115" y="26"/>
                  </a:lnTo>
                  <a:lnTo>
                    <a:pt x="67" y="4"/>
                  </a:lnTo>
                  <a:lnTo>
                    <a:pt x="91" y="0"/>
                  </a:lnTo>
                  <a:lnTo>
                    <a:pt x="246" y="60"/>
                  </a:lnTo>
                  <a:lnTo>
                    <a:pt x="265" y="73"/>
                  </a:lnTo>
                  <a:lnTo>
                    <a:pt x="272" y="94"/>
                  </a:lnTo>
                  <a:lnTo>
                    <a:pt x="239" y="109"/>
                  </a:lnTo>
                  <a:lnTo>
                    <a:pt x="229" y="77"/>
                  </a:lnTo>
                  <a:lnTo>
                    <a:pt x="211" y="61"/>
                  </a:lnTo>
                  <a:lnTo>
                    <a:pt x="153" y="42"/>
                  </a:lnTo>
                  <a:lnTo>
                    <a:pt x="103" y="150"/>
                  </a:lnTo>
                  <a:lnTo>
                    <a:pt x="194" y="187"/>
                  </a:lnTo>
                  <a:lnTo>
                    <a:pt x="175" y="195"/>
                  </a:lnTo>
                  <a:lnTo>
                    <a:pt x="91" y="169"/>
                  </a:lnTo>
                  <a:lnTo>
                    <a:pt x="43" y="278"/>
                  </a:lnTo>
                  <a:lnTo>
                    <a:pt x="101" y="304"/>
                  </a:lnTo>
                  <a:lnTo>
                    <a:pt x="148" y="317"/>
                  </a:lnTo>
                  <a:lnTo>
                    <a:pt x="163" y="317"/>
                  </a:lnTo>
                  <a:lnTo>
                    <a:pt x="153" y="34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3460" y="4120"/>
              <a:ext cx="22" cy="18"/>
            </a:xfrm>
            <a:custGeom>
              <a:avLst/>
              <a:gdLst/>
              <a:ahLst/>
              <a:cxnLst>
                <a:cxn ang="0">
                  <a:pos x="323" y="54"/>
                </a:cxn>
                <a:cxn ang="0">
                  <a:pos x="318" y="87"/>
                </a:cxn>
                <a:cxn ang="0">
                  <a:pos x="293" y="224"/>
                </a:cxn>
                <a:cxn ang="0">
                  <a:pos x="157" y="194"/>
                </a:cxn>
                <a:cxn ang="0">
                  <a:pos x="22" y="168"/>
                </a:cxn>
                <a:cxn ang="0">
                  <a:pos x="16" y="207"/>
                </a:cxn>
                <a:cxn ang="0">
                  <a:pos x="0" y="198"/>
                </a:cxn>
                <a:cxn ang="0">
                  <a:pos x="27" y="33"/>
                </a:cxn>
                <a:cxn ang="0">
                  <a:pos x="35" y="12"/>
                </a:cxn>
                <a:cxn ang="0">
                  <a:pos x="54" y="0"/>
                </a:cxn>
                <a:cxn ang="0">
                  <a:pos x="77" y="31"/>
                </a:cxn>
                <a:cxn ang="0">
                  <a:pos x="48" y="48"/>
                </a:cxn>
                <a:cxn ang="0">
                  <a:pos x="37" y="70"/>
                </a:cxn>
                <a:cxn ang="0">
                  <a:pos x="30" y="131"/>
                </a:cxn>
                <a:cxn ang="0">
                  <a:pos x="145" y="155"/>
                </a:cxn>
                <a:cxn ang="0">
                  <a:pos x="157" y="106"/>
                </a:cxn>
                <a:cxn ang="0">
                  <a:pos x="163" y="54"/>
                </a:cxn>
                <a:cxn ang="0">
                  <a:pos x="170" y="71"/>
                </a:cxn>
                <a:cxn ang="0">
                  <a:pos x="166" y="160"/>
                </a:cxn>
                <a:cxn ang="0">
                  <a:pos x="281" y="184"/>
                </a:cxn>
                <a:cxn ang="0">
                  <a:pos x="294" y="119"/>
                </a:cxn>
                <a:cxn ang="0">
                  <a:pos x="297" y="71"/>
                </a:cxn>
                <a:cxn ang="0">
                  <a:pos x="291" y="52"/>
                </a:cxn>
                <a:cxn ang="0">
                  <a:pos x="323" y="54"/>
                </a:cxn>
              </a:cxnLst>
              <a:rect l="0" t="0" r="r" b="b"/>
              <a:pathLst>
                <a:path w="323" h="224">
                  <a:moveTo>
                    <a:pt x="323" y="54"/>
                  </a:moveTo>
                  <a:lnTo>
                    <a:pt x="318" y="87"/>
                  </a:lnTo>
                  <a:lnTo>
                    <a:pt x="293" y="224"/>
                  </a:lnTo>
                  <a:lnTo>
                    <a:pt x="157" y="194"/>
                  </a:lnTo>
                  <a:lnTo>
                    <a:pt x="22" y="168"/>
                  </a:lnTo>
                  <a:lnTo>
                    <a:pt x="16" y="207"/>
                  </a:lnTo>
                  <a:lnTo>
                    <a:pt x="0" y="198"/>
                  </a:lnTo>
                  <a:lnTo>
                    <a:pt x="27" y="33"/>
                  </a:lnTo>
                  <a:lnTo>
                    <a:pt x="35" y="12"/>
                  </a:lnTo>
                  <a:lnTo>
                    <a:pt x="54" y="0"/>
                  </a:lnTo>
                  <a:lnTo>
                    <a:pt x="77" y="31"/>
                  </a:lnTo>
                  <a:lnTo>
                    <a:pt x="48" y="48"/>
                  </a:lnTo>
                  <a:lnTo>
                    <a:pt x="37" y="70"/>
                  </a:lnTo>
                  <a:lnTo>
                    <a:pt x="30" y="131"/>
                  </a:lnTo>
                  <a:lnTo>
                    <a:pt x="145" y="155"/>
                  </a:lnTo>
                  <a:lnTo>
                    <a:pt x="157" y="106"/>
                  </a:lnTo>
                  <a:lnTo>
                    <a:pt x="163" y="54"/>
                  </a:lnTo>
                  <a:lnTo>
                    <a:pt x="170" y="71"/>
                  </a:lnTo>
                  <a:lnTo>
                    <a:pt x="166" y="160"/>
                  </a:lnTo>
                  <a:lnTo>
                    <a:pt x="281" y="184"/>
                  </a:lnTo>
                  <a:lnTo>
                    <a:pt x="294" y="119"/>
                  </a:lnTo>
                  <a:lnTo>
                    <a:pt x="297" y="71"/>
                  </a:lnTo>
                  <a:lnTo>
                    <a:pt x="291" y="52"/>
                  </a:lnTo>
                  <a:lnTo>
                    <a:pt x="323" y="5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3460" y="4120"/>
              <a:ext cx="22" cy="18"/>
            </a:xfrm>
            <a:custGeom>
              <a:avLst/>
              <a:gdLst/>
              <a:ahLst/>
              <a:cxnLst>
                <a:cxn ang="0">
                  <a:pos x="323" y="54"/>
                </a:cxn>
                <a:cxn ang="0">
                  <a:pos x="318" y="87"/>
                </a:cxn>
                <a:cxn ang="0">
                  <a:pos x="293" y="224"/>
                </a:cxn>
                <a:cxn ang="0">
                  <a:pos x="157" y="194"/>
                </a:cxn>
                <a:cxn ang="0">
                  <a:pos x="22" y="168"/>
                </a:cxn>
                <a:cxn ang="0">
                  <a:pos x="16" y="207"/>
                </a:cxn>
                <a:cxn ang="0">
                  <a:pos x="0" y="198"/>
                </a:cxn>
                <a:cxn ang="0">
                  <a:pos x="27" y="33"/>
                </a:cxn>
                <a:cxn ang="0">
                  <a:pos x="35" y="12"/>
                </a:cxn>
                <a:cxn ang="0">
                  <a:pos x="54" y="0"/>
                </a:cxn>
                <a:cxn ang="0">
                  <a:pos x="77" y="31"/>
                </a:cxn>
                <a:cxn ang="0">
                  <a:pos x="48" y="48"/>
                </a:cxn>
                <a:cxn ang="0">
                  <a:pos x="37" y="70"/>
                </a:cxn>
                <a:cxn ang="0">
                  <a:pos x="30" y="131"/>
                </a:cxn>
                <a:cxn ang="0">
                  <a:pos x="145" y="155"/>
                </a:cxn>
                <a:cxn ang="0">
                  <a:pos x="157" y="106"/>
                </a:cxn>
                <a:cxn ang="0">
                  <a:pos x="163" y="54"/>
                </a:cxn>
                <a:cxn ang="0">
                  <a:pos x="170" y="71"/>
                </a:cxn>
                <a:cxn ang="0">
                  <a:pos x="166" y="160"/>
                </a:cxn>
                <a:cxn ang="0">
                  <a:pos x="281" y="184"/>
                </a:cxn>
                <a:cxn ang="0">
                  <a:pos x="294" y="119"/>
                </a:cxn>
                <a:cxn ang="0">
                  <a:pos x="297" y="71"/>
                </a:cxn>
                <a:cxn ang="0">
                  <a:pos x="291" y="52"/>
                </a:cxn>
                <a:cxn ang="0">
                  <a:pos x="323" y="54"/>
                </a:cxn>
              </a:cxnLst>
              <a:rect l="0" t="0" r="r" b="b"/>
              <a:pathLst>
                <a:path w="323" h="224">
                  <a:moveTo>
                    <a:pt x="323" y="54"/>
                  </a:moveTo>
                  <a:lnTo>
                    <a:pt x="318" y="87"/>
                  </a:lnTo>
                  <a:lnTo>
                    <a:pt x="293" y="224"/>
                  </a:lnTo>
                  <a:lnTo>
                    <a:pt x="157" y="194"/>
                  </a:lnTo>
                  <a:lnTo>
                    <a:pt x="22" y="168"/>
                  </a:lnTo>
                  <a:lnTo>
                    <a:pt x="16" y="207"/>
                  </a:lnTo>
                  <a:lnTo>
                    <a:pt x="0" y="198"/>
                  </a:lnTo>
                  <a:lnTo>
                    <a:pt x="27" y="33"/>
                  </a:lnTo>
                  <a:lnTo>
                    <a:pt x="35" y="12"/>
                  </a:lnTo>
                  <a:lnTo>
                    <a:pt x="54" y="0"/>
                  </a:lnTo>
                  <a:lnTo>
                    <a:pt x="77" y="31"/>
                  </a:lnTo>
                  <a:lnTo>
                    <a:pt x="48" y="48"/>
                  </a:lnTo>
                  <a:lnTo>
                    <a:pt x="37" y="70"/>
                  </a:lnTo>
                  <a:lnTo>
                    <a:pt x="30" y="131"/>
                  </a:lnTo>
                  <a:lnTo>
                    <a:pt x="145" y="155"/>
                  </a:lnTo>
                  <a:lnTo>
                    <a:pt x="157" y="106"/>
                  </a:lnTo>
                  <a:lnTo>
                    <a:pt x="163" y="54"/>
                  </a:lnTo>
                  <a:lnTo>
                    <a:pt x="170" y="71"/>
                  </a:lnTo>
                  <a:lnTo>
                    <a:pt x="166" y="160"/>
                  </a:lnTo>
                  <a:lnTo>
                    <a:pt x="281" y="184"/>
                  </a:lnTo>
                  <a:lnTo>
                    <a:pt x="294" y="119"/>
                  </a:lnTo>
                  <a:lnTo>
                    <a:pt x="297" y="71"/>
                  </a:lnTo>
                  <a:lnTo>
                    <a:pt x="291" y="52"/>
                  </a:lnTo>
                  <a:lnTo>
                    <a:pt x="323" y="5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3637" y="4026"/>
              <a:ext cx="24" cy="24"/>
            </a:xfrm>
            <a:custGeom>
              <a:avLst/>
              <a:gdLst/>
              <a:ahLst/>
              <a:cxnLst>
                <a:cxn ang="0">
                  <a:pos x="138" y="30"/>
                </a:cxn>
                <a:cxn ang="0">
                  <a:pos x="0" y="265"/>
                </a:cxn>
                <a:cxn ang="0">
                  <a:pos x="82" y="313"/>
                </a:cxn>
                <a:cxn ang="0">
                  <a:pos x="119" y="329"/>
                </a:cxn>
                <a:cxn ang="0">
                  <a:pos x="154" y="338"/>
                </a:cxn>
                <a:cxn ang="0">
                  <a:pos x="188" y="338"/>
                </a:cxn>
                <a:cxn ang="0">
                  <a:pos x="221" y="331"/>
                </a:cxn>
                <a:cxn ang="0">
                  <a:pos x="250" y="318"/>
                </a:cxn>
                <a:cxn ang="0">
                  <a:pos x="278" y="296"/>
                </a:cxn>
                <a:cxn ang="0">
                  <a:pos x="324" y="235"/>
                </a:cxn>
                <a:cxn ang="0">
                  <a:pos x="339" y="184"/>
                </a:cxn>
                <a:cxn ang="0">
                  <a:pos x="333" y="141"/>
                </a:cxn>
                <a:cxn ang="0">
                  <a:pos x="306" y="106"/>
                </a:cxn>
                <a:cxn ang="0">
                  <a:pos x="261" y="77"/>
                </a:cxn>
                <a:cxn ang="0">
                  <a:pos x="118" y="0"/>
                </a:cxn>
                <a:cxn ang="0">
                  <a:pos x="97" y="0"/>
                </a:cxn>
                <a:cxn ang="0">
                  <a:pos x="120" y="12"/>
                </a:cxn>
                <a:cxn ang="0">
                  <a:pos x="138" y="30"/>
                </a:cxn>
                <a:cxn ang="0">
                  <a:pos x="174" y="48"/>
                </a:cxn>
                <a:cxn ang="0">
                  <a:pos x="241" y="78"/>
                </a:cxn>
                <a:cxn ang="0">
                  <a:pos x="282" y="117"/>
                </a:cxn>
                <a:cxn ang="0">
                  <a:pos x="292" y="140"/>
                </a:cxn>
                <a:cxn ang="0">
                  <a:pos x="294" y="168"/>
                </a:cxn>
                <a:cxn ang="0">
                  <a:pos x="272" y="240"/>
                </a:cxn>
                <a:cxn ang="0">
                  <a:pos x="249" y="274"/>
                </a:cxn>
                <a:cxn ang="0">
                  <a:pos x="224" y="299"/>
                </a:cxn>
                <a:cxn ang="0">
                  <a:pos x="196" y="315"/>
                </a:cxn>
                <a:cxn ang="0">
                  <a:pos x="167" y="323"/>
                </a:cxn>
                <a:cxn ang="0">
                  <a:pos x="137" y="322"/>
                </a:cxn>
                <a:cxn ang="0">
                  <a:pos x="107" y="311"/>
                </a:cxn>
                <a:cxn ang="0">
                  <a:pos x="76" y="292"/>
                </a:cxn>
                <a:cxn ang="0">
                  <a:pos x="46" y="265"/>
                </a:cxn>
                <a:cxn ang="0">
                  <a:pos x="174" y="48"/>
                </a:cxn>
                <a:cxn ang="0">
                  <a:pos x="138" y="30"/>
                </a:cxn>
              </a:cxnLst>
              <a:rect l="0" t="0" r="r" b="b"/>
              <a:pathLst>
                <a:path w="339" h="338">
                  <a:moveTo>
                    <a:pt x="138" y="30"/>
                  </a:moveTo>
                  <a:lnTo>
                    <a:pt x="0" y="265"/>
                  </a:lnTo>
                  <a:lnTo>
                    <a:pt x="82" y="313"/>
                  </a:lnTo>
                  <a:lnTo>
                    <a:pt x="119" y="329"/>
                  </a:lnTo>
                  <a:lnTo>
                    <a:pt x="154" y="338"/>
                  </a:lnTo>
                  <a:lnTo>
                    <a:pt x="188" y="338"/>
                  </a:lnTo>
                  <a:lnTo>
                    <a:pt x="221" y="331"/>
                  </a:lnTo>
                  <a:lnTo>
                    <a:pt x="250" y="318"/>
                  </a:lnTo>
                  <a:lnTo>
                    <a:pt x="278" y="296"/>
                  </a:lnTo>
                  <a:lnTo>
                    <a:pt x="324" y="235"/>
                  </a:lnTo>
                  <a:lnTo>
                    <a:pt x="339" y="184"/>
                  </a:lnTo>
                  <a:lnTo>
                    <a:pt x="333" y="141"/>
                  </a:lnTo>
                  <a:lnTo>
                    <a:pt x="306" y="106"/>
                  </a:lnTo>
                  <a:lnTo>
                    <a:pt x="261" y="77"/>
                  </a:lnTo>
                  <a:lnTo>
                    <a:pt x="118" y="0"/>
                  </a:lnTo>
                  <a:lnTo>
                    <a:pt x="97" y="0"/>
                  </a:lnTo>
                  <a:lnTo>
                    <a:pt x="120" y="12"/>
                  </a:lnTo>
                  <a:lnTo>
                    <a:pt x="138" y="30"/>
                  </a:lnTo>
                  <a:lnTo>
                    <a:pt x="174" y="48"/>
                  </a:lnTo>
                  <a:lnTo>
                    <a:pt x="241" y="78"/>
                  </a:lnTo>
                  <a:lnTo>
                    <a:pt x="282" y="117"/>
                  </a:lnTo>
                  <a:lnTo>
                    <a:pt x="292" y="140"/>
                  </a:lnTo>
                  <a:lnTo>
                    <a:pt x="294" y="168"/>
                  </a:lnTo>
                  <a:lnTo>
                    <a:pt x="272" y="240"/>
                  </a:lnTo>
                  <a:lnTo>
                    <a:pt x="249" y="274"/>
                  </a:lnTo>
                  <a:lnTo>
                    <a:pt x="224" y="299"/>
                  </a:lnTo>
                  <a:lnTo>
                    <a:pt x="196" y="315"/>
                  </a:lnTo>
                  <a:lnTo>
                    <a:pt x="167" y="323"/>
                  </a:lnTo>
                  <a:lnTo>
                    <a:pt x="137" y="322"/>
                  </a:lnTo>
                  <a:lnTo>
                    <a:pt x="107" y="311"/>
                  </a:lnTo>
                  <a:lnTo>
                    <a:pt x="76" y="292"/>
                  </a:lnTo>
                  <a:lnTo>
                    <a:pt x="46" y="265"/>
                  </a:lnTo>
                  <a:lnTo>
                    <a:pt x="174" y="48"/>
                  </a:lnTo>
                  <a:lnTo>
                    <a:pt x="138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3637" y="4026"/>
              <a:ext cx="24" cy="24"/>
            </a:xfrm>
            <a:custGeom>
              <a:avLst/>
              <a:gdLst/>
              <a:ahLst/>
              <a:cxnLst>
                <a:cxn ang="0">
                  <a:pos x="138" y="30"/>
                </a:cxn>
                <a:cxn ang="0">
                  <a:pos x="0" y="265"/>
                </a:cxn>
                <a:cxn ang="0">
                  <a:pos x="82" y="313"/>
                </a:cxn>
                <a:cxn ang="0">
                  <a:pos x="119" y="329"/>
                </a:cxn>
                <a:cxn ang="0">
                  <a:pos x="154" y="338"/>
                </a:cxn>
                <a:cxn ang="0">
                  <a:pos x="188" y="338"/>
                </a:cxn>
                <a:cxn ang="0">
                  <a:pos x="221" y="331"/>
                </a:cxn>
                <a:cxn ang="0">
                  <a:pos x="250" y="318"/>
                </a:cxn>
                <a:cxn ang="0">
                  <a:pos x="278" y="296"/>
                </a:cxn>
                <a:cxn ang="0">
                  <a:pos x="324" y="235"/>
                </a:cxn>
                <a:cxn ang="0">
                  <a:pos x="339" y="184"/>
                </a:cxn>
                <a:cxn ang="0">
                  <a:pos x="333" y="141"/>
                </a:cxn>
                <a:cxn ang="0">
                  <a:pos x="306" y="106"/>
                </a:cxn>
                <a:cxn ang="0">
                  <a:pos x="261" y="77"/>
                </a:cxn>
                <a:cxn ang="0">
                  <a:pos x="118" y="0"/>
                </a:cxn>
                <a:cxn ang="0">
                  <a:pos x="97" y="0"/>
                </a:cxn>
                <a:cxn ang="0">
                  <a:pos x="120" y="12"/>
                </a:cxn>
                <a:cxn ang="0">
                  <a:pos x="138" y="30"/>
                </a:cxn>
              </a:cxnLst>
              <a:rect l="0" t="0" r="r" b="b"/>
              <a:pathLst>
                <a:path w="339" h="338">
                  <a:moveTo>
                    <a:pt x="138" y="30"/>
                  </a:moveTo>
                  <a:lnTo>
                    <a:pt x="0" y="265"/>
                  </a:lnTo>
                  <a:lnTo>
                    <a:pt x="82" y="313"/>
                  </a:lnTo>
                  <a:lnTo>
                    <a:pt x="119" y="329"/>
                  </a:lnTo>
                  <a:lnTo>
                    <a:pt x="154" y="338"/>
                  </a:lnTo>
                  <a:lnTo>
                    <a:pt x="188" y="338"/>
                  </a:lnTo>
                  <a:lnTo>
                    <a:pt x="221" y="331"/>
                  </a:lnTo>
                  <a:lnTo>
                    <a:pt x="250" y="318"/>
                  </a:lnTo>
                  <a:lnTo>
                    <a:pt x="278" y="296"/>
                  </a:lnTo>
                  <a:lnTo>
                    <a:pt x="324" y="235"/>
                  </a:lnTo>
                  <a:lnTo>
                    <a:pt x="339" y="184"/>
                  </a:lnTo>
                  <a:lnTo>
                    <a:pt x="333" y="141"/>
                  </a:lnTo>
                  <a:lnTo>
                    <a:pt x="306" y="106"/>
                  </a:lnTo>
                  <a:lnTo>
                    <a:pt x="261" y="77"/>
                  </a:lnTo>
                  <a:lnTo>
                    <a:pt x="118" y="0"/>
                  </a:lnTo>
                  <a:lnTo>
                    <a:pt x="97" y="0"/>
                  </a:lnTo>
                  <a:lnTo>
                    <a:pt x="120" y="12"/>
                  </a:lnTo>
                  <a:lnTo>
                    <a:pt x="138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641" y="4029"/>
              <a:ext cx="17" cy="2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95" y="30"/>
                </a:cxn>
                <a:cxn ang="0">
                  <a:pos x="236" y="69"/>
                </a:cxn>
                <a:cxn ang="0">
                  <a:pos x="246" y="92"/>
                </a:cxn>
                <a:cxn ang="0">
                  <a:pos x="248" y="120"/>
                </a:cxn>
                <a:cxn ang="0">
                  <a:pos x="226" y="192"/>
                </a:cxn>
                <a:cxn ang="0">
                  <a:pos x="203" y="226"/>
                </a:cxn>
                <a:cxn ang="0">
                  <a:pos x="178" y="251"/>
                </a:cxn>
                <a:cxn ang="0">
                  <a:pos x="150" y="267"/>
                </a:cxn>
                <a:cxn ang="0">
                  <a:pos x="121" y="275"/>
                </a:cxn>
                <a:cxn ang="0">
                  <a:pos x="91" y="274"/>
                </a:cxn>
                <a:cxn ang="0">
                  <a:pos x="61" y="263"/>
                </a:cxn>
                <a:cxn ang="0">
                  <a:pos x="30" y="244"/>
                </a:cxn>
                <a:cxn ang="0">
                  <a:pos x="0" y="217"/>
                </a:cxn>
                <a:cxn ang="0">
                  <a:pos x="128" y="0"/>
                </a:cxn>
              </a:cxnLst>
              <a:rect l="0" t="0" r="r" b="b"/>
              <a:pathLst>
                <a:path w="248" h="275">
                  <a:moveTo>
                    <a:pt x="128" y="0"/>
                  </a:moveTo>
                  <a:lnTo>
                    <a:pt x="195" y="30"/>
                  </a:lnTo>
                  <a:lnTo>
                    <a:pt x="236" y="69"/>
                  </a:lnTo>
                  <a:lnTo>
                    <a:pt x="246" y="92"/>
                  </a:lnTo>
                  <a:lnTo>
                    <a:pt x="248" y="120"/>
                  </a:lnTo>
                  <a:lnTo>
                    <a:pt x="226" y="192"/>
                  </a:lnTo>
                  <a:lnTo>
                    <a:pt x="203" y="226"/>
                  </a:lnTo>
                  <a:lnTo>
                    <a:pt x="178" y="251"/>
                  </a:lnTo>
                  <a:lnTo>
                    <a:pt x="150" y="267"/>
                  </a:lnTo>
                  <a:lnTo>
                    <a:pt x="121" y="275"/>
                  </a:lnTo>
                  <a:lnTo>
                    <a:pt x="91" y="274"/>
                  </a:lnTo>
                  <a:lnTo>
                    <a:pt x="61" y="263"/>
                  </a:lnTo>
                  <a:lnTo>
                    <a:pt x="30" y="244"/>
                  </a:lnTo>
                  <a:lnTo>
                    <a:pt x="0" y="21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3593" y="4259"/>
              <a:ext cx="16" cy="20"/>
            </a:xfrm>
            <a:custGeom>
              <a:avLst/>
              <a:gdLst/>
              <a:ahLst/>
              <a:cxnLst>
                <a:cxn ang="0">
                  <a:pos x="52" y="29"/>
                </a:cxn>
                <a:cxn ang="0">
                  <a:pos x="61" y="161"/>
                </a:cxn>
                <a:cxn ang="0">
                  <a:pos x="62" y="298"/>
                </a:cxn>
                <a:cxn ang="0">
                  <a:pos x="145" y="293"/>
                </a:cxn>
                <a:cxn ang="0">
                  <a:pos x="189" y="287"/>
                </a:cxn>
                <a:cxn ang="0">
                  <a:pos x="228" y="267"/>
                </a:cxn>
                <a:cxn ang="0">
                  <a:pos x="254" y="233"/>
                </a:cxn>
                <a:cxn ang="0">
                  <a:pos x="262" y="190"/>
                </a:cxn>
                <a:cxn ang="0">
                  <a:pos x="251" y="160"/>
                </a:cxn>
                <a:cxn ang="0">
                  <a:pos x="228" y="141"/>
                </a:cxn>
                <a:cxn ang="0">
                  <a:pos x="198" y="132"/>
                </a:cxn>
                <a:cxn ang="0">
                  <a:pos x="168" y="132"/>
                </a:cxn>
                <a:cxn ang="0">
                  <a:pos x="214" y="98"/>
                </a:cxn>
                <a:cxn ang="0">
                  <a:pos x="229" y="73"/>
                </a:cxn>
                <a:cxn ang="0">
                  <a:pos x="232" y="64"/>
                </a:cxn>
                <a:cxn ang="0">
                  <a:pos x="232" y="44"/>
                </a:cxn>
                <a:cxn ang="0">
                  <a:pos x="222" y="17"/>
                </a:cxn>
                <a:cxn ang="0">
                  <a:pos x="200" y="3"/>
                </a:cxn>
                <a:cxn ang="0">
                  <a:pos x="145" y="0"/>
                </a:cxn>
                <a:cxn ang="0">
                  <a:pos x="18" y="11"/>
                </a:cxn>
                <a:cxn ang="0">
                  <a:pos x="0" y="23"/>
                </a:cxn>
                <a:cxn ang="0">
                  <a:pos x="28" y="24"/>
                </a:cxn>
                <a:cxn ang="0">
                  <a:pos x="52" y="29"/>
                </a:cxn>
                <a:cxn ang="0">
                  <a:pos x="90" y="23"/>
                </a:cxn>
                <a:cxn ang="0">
                  <a:pos x="128" y="14"/>
                </a:cxn>
                <a:cxn ang="0">
                  <a:pos x="158" y="18"/>
                </a:cxn>
                <a:cxn ang="0">
                  <a:pos x="179" y="35"/>
                </a:cxn>
                <a:cxn ang="0">
                  <a:pos x="191" y="68"/>
                </a:cxn>
                <a:cxn ang="0">
                  <a:pos x="182" y="100"/>
                </a:cxn>
                <a:cxn ang="0">
                  <a:pos x="156" y="122"/>
                </a:cxn>
                <a:cxn ang="0">
                  <a:pos x="123" y="135"/>
                </a:cxn>
                <a:cxn ang="0">
                  <a:pos x="90" y="139"/>
                </a:cxn>
                <a:cxn ang="0">
                  <a:pos x="90" y="23"/>
                </a:cxn>
                <a:cxn ang="0">
                  <a:pos x="52" y="29"/>
                </a:cxn>
                <a:cxn ang="0">
                  <a:pos x="90" y="157"/>
                </a:cxn>
                <a:cxn ang="0">
                  <a:pos x="129" y="148"/>
                </a:cxn>
                <a:cxn ang="0">
                  <a:pos x="170" y="151"/>
                </a:cxn>
                <a:cxn ang="0">
                  <a:pos x="202" y="170"/>
                </a:cxn>
                <a:cxn ang="0">
                  <a:pos x="214" y="186"/>
                </a:cxn>
                <a:cxn ang="0">
                  <a:pos x="219" y="209"/>
                </a:cxn>
                <a:cxn ang="0">
                  <a:pos x="212" y="246"/>
                </a:cxn>
                <a:cxn ang="0">
                  <a:pos x="184" y="272"/>
                </a:cxn>
                <a:cxn ang="0">
                  <a:pos x="143" y="283"/>
                </a:cxn>
                <a:cxn ang="0">
                  <a:pos x="99" y="279"/>
                </a:cxn>
                <a:cxn ang="0">
                  <a:pos x="90" y="157"/>
                </a:cxn>
                <a:cxn ang="0">
                  <a:pos x="52" y="29"/>
                </a:cxn>
              </a:cxnLst>
              <a:rect l="0" t="0" r="r" b="b"/>
              <a:pathLst>
                <a:path w="262" h="298">
                  <a:moveTo>
                    <a:pt x="52" y="29"/>
                  </a:moveTo>
                  <a:lnTo>
                    <a:pt x="61" y="161"/>
                  </a:lnTo>
                  <a:lnTo>
                    <a:pt x="62" y="298"/>
                  </a:lnTo>
                  <a:lnTo>
                    <a:pt x="145" y="293"/>
                  </a:lnTo>
                  <a:lnTo>
                    <a:pt x="189" y="287"/>
                  </a:lnTo>
                  <a:lnTo>
                    <a:pt x="228" y="267"/>
                  </a:lnTo>
                  <a:lnTo>
                    <a:pt x="254" y="233"/>
                  </a:lnTo>
                  <a:lnTo>
                    <a:pt x="262" y="190"/>
                  </a:lnTo>
                  <a:lnTo>
                    <a:pt x="251" y="160"/>
                  </a:lnTo>
                  <a:lnTo>
                    <a:pt x="228" y="141"/>
                  </a:lnTo>
                  <a:lnTo>
                    <a:pt x="198" y="132"/>
                  </a:lnTo>
                  <a:lnTo>
                    <a:pt x="168" y="132"/>
                  </a:lnTo>
                  <a:lnTo>
                    <a:pt x="214" y="98"/>
                  </a:lnTo>
                  <a:lnTo>
                    <a:pt x="229" y="73"/>
                  </a:lnTo>
                  <a:lnTo>
                    <a:pt x="232" y="64"/>
                  </a:lnTo>
                  <a:lnTo>
                    <a:pt x="232" y="44"/>
                  </a:lnTo>
                  <a:lnTo>
                    <a:pt x="222" y="17"/>
                  </a:lnTo>
                  <a:lnTo>
                    <a:pt x="200" y="3"/>
                  </a:lnTo>
                  <a:lnTo>
                    <a:pt x="145" y="0"/>
                  </a:lnTo>
                  <a:lnTo>
                    <a:pt x="18" y="11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52" y="29"/>
                  </a:lnTo>
                  <a:lnTo>
                    <a:pt x="90" y="23"/>
                  </a:lnTo>
                  <a:lnTo>
                    <a:pt x="128" y="14"/>
                  </a:lnTo>
                  <a:lnTo>
                    <a:pt x="158" y="18"/>
                  </a:lnTo>
                  <a:lnTo>
                    <a:pt x="179" y="35"/>
                  </a:lnTo>
                  <a:lnTo>
                    <a:pt x="191" y="68"/>
                  </a:lnTo>
                  <a:lnTo>
                    <a:pt x="182" y="100"/>
                  </a:lnTo>
                  <a:lnTo>
                    <a:pt x="156" y="122"/>
                  </a:lnTo>
                  <a:lnTo>
                    <a:pt x="123" y="135"/>
                  </a:lnTo>
                  <a:lnTo>
                    <a:pt x="90" y="139"/>
                  </a:lnTo>
                  <a:lnTo>
                    <a:pt x="90" y="23"/>
                  </a:lnTo>
                  <a:lnTo>
                    <a:pt x="52" y="29"/>
                  </a:lnTo>
                  <a:lnTo>
                    <a:pt x="90" y="157"/>
                  </a:lnTo>
                  <a:lnTo>
                    <a:pt x="129" y="148"/>
                  </a:lnTo>
                  <a:lnTo>
                    <a:pt x="170" y="151"/>
                  </a:lnTo>
                  <a:lnTo>
                    <a:pt x="202" y="170"/>
                  </a:lnTo>
                  <a:lnTo>
                    <a:pt x="214" y="186"/>
                  </a:lnTo>
                  <a:lnTo>
                    <a:pt x="219" y="209"/>
                  </a:lnTo>
                  <a:lnTo>
                    <a:pt x="212" y="246"/>
                  </a:lnTo>
                  <a:lnTo>
                    <a:pt x="184" y="272"/>
                  </a:lnTo>
                  <a:lnTo>
                    <a:pt x="143" y="283"/>
                  </a:lnTo>
                  <a:lnTo>
                    <a:pt x="99" y="279"/>
                  </a:lnTo>
                  <a:lnTo>
                    <a:pt x="90" y="157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3593" y="4259"/>
              <a:ext cx="16" cy="20"/>
            </a:xfrm>
            <a:custGeom>
              <a:avLst/>
              <a:gdLst/>
              <a:ahLst/>
              <a:cxnLst>
                <a:cxn ang="0">
                  <a:pos x="52" y="29"/>
                </a:cxn>
                <a:cxn ang="0">
                  <a:pos x="61" y="161"/>
                </a:cxn>
                <a:cxn ang="0">
                  <a:pos x="62" y="298"/>
                </a:cxn>
                <a:cxn ang="0">
                  <a:pos x="145" y="293"/>
                </a:cxn>
                <a:cxn ang="0">
                  <a:pos x="189" y="287"/>
                </a:cxn>
                <a:cxn ang="0">
                  <a:pos x="228" y="267"/>
                </a:cxn>
                <a:cxn ang="0">
                  <a:pos x="254" y="233"/>
                </a:cxn>
                <a:cxn ang="0">
                  <a:pos x="262" y="190"/>
                </a:cxn>
                <a:cxn ang="0">
                  <a:pos x="251" y="160"/>
                </a:cxn>
                <a:cxn ang="0">
                  <a:pos x="228" y="141"/>
                </a:cxn>
                <a:cxn ang="0">
                  <a:pos x="198" y="132"/>
                </a:cxn>
                <a:cxn ang="0">
                  <a:pos x="168" y="132"/>
                </a:cxn>
                <a:cxn ang="0">
                  <a:pos x="214" y="98"/>
                </a:cxn>
                <a:cxn ang="0">
                  <a:pos x="229" y="73"/>
                </a:cxn>
                <a:cxn ang="0">
                  <a:pos x="232" y="64"/>
                </a:cxn>
                <a:cxn ang="0">
                  <a:pos x="232" y="44"/>
                </a:cxn>
                <a:cxn ang="0">
                  <a:pos x="222" y="17"/>
                </a:cxn>
                <a:cxn ang="0">
                  <a:pos x="200" y="3"/>
                </a:cxn>
                <a:cxn ang="0">
                  <a:pos x="145" y="0"/>
                </a:cxn>
                <a:cxn ang="0">
                  <a:pos x="18" y="11"/>
                </a:cxn>
                <a:cxn ang="0">
                  <a:pos x="0" y="23"/>
                </a:cxn>
                <a:cxn ang="0">
                  <a:pos x="28" y="24"/>
                </a:cxn>
                <a:cxn ang="0">
                  <a:pos x="52" y="29"/>
                </a:cxn>
              </a:cxnLst>
              <a:rect l="0" t="0" r="r" b="b"/>
              <a:pathLst>
                <a:path w="262" h="298">
                  <a:moveTo>
                    <a:pt x="52" y="29"/>
                  </a:moveTo>
                  <a:lnTo>
                    <a:pt x="61" y="161"/>
                  </a:lnTo>
                  <a:lnTo>
                    <a:pt x="62" y="298"/>
                  </a:lnTo>
                  <a:lnTo>
                    <a:pt x="145" y="293"/>
                  </a:lnTo>
                  <a:lnTo>
                    <a:pt x="189" y="287"/>
                  </a:lnTo>
                  <a:lnTo>
                    <a:pt x="228" y="267"/>
                  </a:lnTo>
                  <a:lnTo>
                    <a:pt x="254" y="233"/>
                  </a:lnTo>
                  <a:lnTo>
                    <a:pt x="262" y="190"/>
                  </a:lnTo>
                  <a:lnTo>
                    <a:pt x="251" y="160"/>
                  </a:lnTo>
                  <a:lnTo>
                    <a:pt x="228" y="141"/>
                  </a:lnTo>
                  <a:lnTo>
                    <a:pt x="198" y="132"/>
                  </a:lnTo>
                  <a:lnTo>
                    <a:pt x="168" y="132"/>
                  </a:lnTo>
                  <a:lnTo>
                    <a:pt x="214" y="98"/>
                  </a:lnTo>
                  <a:lnTo>
                    <a:pt x="229" y="73"/>
                  </a:lnTo>
                  <a:lnTo>
                    <a:pt x="232" y="64"/>
                  </a:lnTo>
                  <a:lnTo>
                    <a:pt x="232" y="44"/>
                  </a:lnTo>
                  <a:lnTo>
                    <a:pt x="222" y="17"/>
                  </a:lnTo>
                  <a:lnTo>
                    <a:pt x="200" y="3"/>
                  </a:lnTo>
                  <a:lnTo>
                    <a:pt x="145" y="0"/>
                  </a:lnTo>
                  <a:lnTo>
                    <a:pt x="18" y="11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3599" y="4259"/>
              <a:ext cx="5" cy="1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8" y="0"/>
                </a:cxn>
                <a:cxn ang="0">
                  <a:pos x="68" y="4"/>
                </a:cxn>
                <a:cxn ang="0">
                  <a:pos x="89" y="21"/>
                </a:cxn>
                <a:cxn ang="0">
                  <a:pos x="101" y="54"/>
                </a:cxn>
                <a:cxn ang="0">
                  <a:pos x="92" y="86"/>
                </a:cxn>
                <a:cxn ang="0">
                  <a:pos x="66" y="108"/>
                </a:cxn>
                <a:cxn ang="0">
                  <a:pos x="33" y="121"/>
                </a:cxn>
                <a:cxn ang="0">
                  <a:pos x="0" y="125"/>
                </a:cxn>
                <a:cxn ang="0">
                  <a:pos x="0" y="9"/>
                </a:cxn>
              </a:cxnLst>
              <a:rect l="0" t="0" r="r" b="b"/>
              <a:pathLst>
                <a:path w="101" h="125">
                  <a:moveTo>
                    <a:pt x="0" y="9"/>
                  </a:moveTo>
                  <a:lnTo>
                    <a:pt x="38" y="0"/>
                  </a:lnTo>
                  <a:lnTo>
                    <a:pt x="68" y="4"/>
                  </a:lnTo>
                  <a:lnTo>
                    <a:pt x="89" y="21"/>
                  </a:lnTo>
                  <a:lnTo>
                    <a:pt x="101" y="54"/>
                  </a:lnTo>
                  <a:lnTo>
                    <a:pt x="92" y="86"/>
                  </a:lnTo>
                  <a:lnTo>
                    <a:pt x="66" y="108"/>
                  </a:lnTo>
                  <a:lnTo>
                    <a:pt x="33" y="121"/>
                  </a:lnTo>
                  <a:lnTo>
                    <a:pt x="0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3599" y="4268"/>
              <a:ext cx="9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9" y="0"/>
                </a:cxn>
                <a:cxn ang="0">
                  <a:pos x="80" y="3"/>
                </a:cxn>
                <a:cxn ang="0">
                  <a:pos x="112" y="22"/>
                </a:cxn>
                <a:cxn ang="0">
                  <a:pos x="124" y="38"/>
                </a:cxn>
                <a:cxn ang="0">
                  <a:pos x="129" y="61"/>
                </a:cxn>
                <a:cxn ang="0">
                  <a:pos x="122" y="98"/>
                </a:cxn>
                <a:cxn ang="0">
                  <a:pos x="94" y="124"/>
                </a:cxn>
                <a:cxn ang="0">
                  <a:pos x="53" y="135"/>
                </a:cxn>
                <a:cxn ang="0">
                  <a:pos x="9" y="131"/>
                </a:cxn>
                <a:cxn ang="0">
                  <a:pos x="0" y="9"/>
                </a:cxn>
              </a:cxnLst>
              <a:rect l="0" t="0" r="r" b="b"/>
              <a:pathLst>
                <a:path w="129" h="135">
                  <a:moveTo>
                    <a:pt x="0" y="9"/>
                  </a:moveTo>
                  <a:lnTo>
                    <a:pt x="39" y="0"/>
                  </a:lnTo>
                  <a:lnTo>
                    <a:pt x="80" y="3"/>
                  </a:lnTo>
                  <a:lnTo>
                    <a:pt x="112" y="22"/>
                  </a:lnTo>
                  <a:lnTo>
                    <a:pt x="124" y="38"/>
                  </a:lnTo>
                  <a:lnTo>
                    <a:pt x="129" y="61"/>
                  </a:lnTo>
                  <a:lnTo>
                    <a:pt x="122" y="98"/>
                  </a:lnTo>
                  <a:lnTo>
                    <a:pt x="94" y="124"/>
                  </a:lnTo>
                  <a:lnTo>
                    <a:pt x="53" y="135"/>
                  </a:lnTo>
                  <a:lnTo>
                    <a:pt x="9" y="13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3460" y="4155"/>
              <a:ext cx="22" cy="20"/>
            </a:xfrm>
            <a:custGeom>
              <a:avLst/>
              <a:gdLst/>
              <a:ahLst/>
              <a:cxnLst>
                <a:cxn ang="0">
                  <a:pos x="34" y="222"/>
                </a:cxn>
                <a:cxn ang="0">
                  <a:pos x="173" y="203"/>
                </a:cxn>
                <a:cxn ang="0">
                  <a:pos x="312" y="196"/>
                </a:cxn>
                <a:cxn ang="0">
                  <a:pos x="298" y="111"/>
                </a:cxn>
                <a:cxn ang="0">
                  <a:pos x="285" y="67"/>
                </a:cxn>
                <a:cxn ang="0">
                  <a:pos x="263" y="30"/>
                </a:cxn>
                <a:cxn ang="0">
                  <a:pos x="230" y="6"/>
                </a:cxn>
                <a:cxn ang="0">
                  <a:pos x="184" y="0"/>
                </a:cxn>
                <a:cxn ang="0">
                  <a:pos x="157" y="15"/>
                </a:cxn>
                <a:cxn ang="0">
                  <a:pos x="140" y="39"/>
                </a:cxn>
                <a:cxn ang="0">
                  <a:pos x="132" y="69"/>
                </a:cxn>
                <a:cxn ang="0">
                  <a:pos x="132" y="99"/>
                </a:cxn>
                <a:cxn ang="0">
                  <a:pos x="97" y="55"/>
                </a:cxn>
                <a:cxn ang="0">
                  <a:pos x="71" y="40"/>
                </a:cxn>
                <a:cxn ang="0">
                  <a:pos x="43" y="36"/>
                </a:cxn>
                <a:cxn ang="0">
                  <a:pos x="15" y="50"/>
                </a:cxn>
                <a:cxn ang="0">
                  <a:pos x="2" y="73"/>
                </a:cxn>
                <a:cxn ang="0">
                  <a:pos x="0" y="102"/>
                </a:cxn>
                <a:cxn ang="0">
                  <a:pos x="4" y="130"/>
                </a:cxn>
                <a:cxn ang="0">
                  <a:pos x="23" y="258"/>
                </a:cxn>
                <a:cxn ang="0">
                  <a:pos x="38" y="274"/>
                </a:cxn>
                <a:cxn ang="0">
                  <a:pos x="33" y="248"/>
                </a:cxn>
                <a:cxn ang="0">
                  <a:pos x="34" y="222"/>
                </a:cxn>
                <a:cxn ang="0">
                  <a:pos x="30" y="182"/>
                </a:cxn>
                <a:cxn ang="0">
                  <a:pos x="19" y="145"/>
                </a:cxn>
                <a:cxn ang="0">
                  <a:pos x="19" y="115"/>
                </a:cxn>
                <a:cxn ang="0">
                  <a:pos x="35" y="93"/>
                </a:cxn>
                <a:cxn ang="0">
                  <a:pos x="69" y="80"/>
                </a:cxn>
                <a:cxn ang="0">
                  <a:pos x="101" y="86"/>
                </a:cxn>
                <a:cxn ang="0">
                  <a:pos x="124" y="110"/>
                </a:cxn>
                <a:cxn ang="0">
                  <a:pos x="138" y="142"/>
                </a:cxn>
                <a:cxn ang="0">
                  <a:pos x="143" y="175"/>
                </a:cxn>
                <a:cxn ang="0">
                  <a:pos x="30" y="182"/>
                </a:cxn>
                <a:cxn ang="0">
                  <a:pos x="34" y="222"/>
                </a:cxn>
                <a:cxn ang="0">
                  <a:pos x="158" y="172"/>
                </a:cxn>
                <a:cxn ang="0">
                  <a:pos x="150" y="134"/>
                </a:cxn>
                <a:cxn ang="0">
                  <a:pos x="153" y="94"/>
                </a:cxn>
                <a:cxn ang="0">
                  <a:pos x="170" y="61"/>
                </a:cxn>
                <a:cxn ang="0">
                  <a:pos x="186" y="49"/>
                </a:cxn>
                <a:cxn ang="0">
                  <a:pos x="206" y="44"/>
                </a:cxn>
                <a:cxn ang="0">
                  <a:pos x="244" y="50"/>
                </a:cxn>
                <a:cxn ang="0">
                  <a:pos x="270" y="77"/>
                </a:cxn>
                <a:cxn ang="0">
                  <a:pos x="283" y="115"/>
                </a:cxn>
                <a:cxn ang="0">
                  <a:pos x="283" y="160"/>
                </a:cxn>
                <a:cxn ang="0">
                  <a:pos x="158" y="172"/>
                </a:cxn>
                <a:cxn ang="0">
                  <a:pos x="34" y="222"/>
                </a:cxn>
              </a:cxnLst>
              <a:rect l="0" t="0" r="r" b="b"/>
              <a:pathLst>
                <a:path w="312" h="274">
                  <a:moveTo>
                    <a:pt x="34" y="222"/>
                  </a:moveTo>
                  <a:lnTo>
                    <a:pt x="173" y="203"/>
                  </a:lnTo>
                  <a:lnTo>
                    <a:pt x="312" y="196"/>
                  </a:lnTo>
                  <a:lnTo>
                    <a:pt x="298" y="111"/>
                  </a:lnTo>
                  <a:lnTo>
                    <a:pt x="285" y="67"/>
                  </a:lnTo>
                  <a:lnTo>
                    <a:pt x="263" y="30"/>
                  </a:lnTo>
                  <a:lnTo>
                    <a:pt x="230" y="6"/>
                  </a:lnTo>
                  <a:lnTo>
                    <a:pt x="184" y="0"/>
                  </a:lnTo>
                  <a:lnTo>
                    <a:pt x="157" y="15"/>
                  </a:lnTo>
                  <a:lnTo>
                    <a:pt x="140" y="39"/>
                  </a:lnTo>
                  <a:lnTo>
                    <a:pt x="132" y="69"/>
                  </a:lnTo>
                  <a:lnTo>
                    <a:pt x="132" y="99"/>
                  </a:lnTo>
                  <a:lnTo>
                    <a:pt x="97" y="55"/>
                  </a:lnTo>
                  <a:lnTo>
                    <a:pt x="71" y="40"/>
                  </a:lnTo>
                  <a:lnTo>
                    <a:pt x="43" y="36"/>
                  </a:lnTo>
                  <a:lnTo>
                    <a:pt x="15" y="50"/>
                  </a:lnTo>
                  <a:lnTo>
                    <a:pt x="2" y="73"/>
                  </a:lnTo>
                  <a:lnTo>
                    <a:pt x="0" y="102"/>
                  </a:lnTo>
                  <a:lnTo>
                    <a:pt x="4" y="130"/>
                  </a:lnTo>
                  <a:lnTo>
                    <a:pt x="23" y="258"/>
                  </a:lnTo>
                  <a:lnTo>
                    <a:pt x="38" y="274"/>
                  </a:lnTo>
                  <a:lnTo>
                    <a:pt x="33" y="248"/>
                  </a:lnTo>
                  <a:lnTo>
                    <a:pt x="34" y="222"/>
                  </a:lnTo>
                  <a:lnTo>
                    <a:pt x="30" y="182"/>
                  </a:lnTo>
                  <a:lnTo>
                    <a:pt x="19" y="145"/>
                  </a:lnTo>
                  <a:lnTo>
                    <a:pt x="19" y="115"/>
                  </a:lnTo>
                  <a:lnTo>
                    <a:pt x="35" y="93"/>
                  </a:lnTo>
                  <a:lnTo>
                    <a:pt x="69" y="80"/>
                  </a:lnTo>
                  <a:lnTo>
                    <a:pt x="101" y="86"/>
                  </a:lnTo>
                  <a:lnTo>
                    <a:pt x="124" y="110"/>
                  </a:lnTo>
                  <a:lnTo>
                    <a:pt x="138" y="142"/>
                  </a:lnTo>
                  <a:lnTo>
                    <a:pt x="143" y="175"/>
                  </a:lnTo>
                  <a:lnTo>
                    <a:pt x="30" y="182"/>
                  </a:lnTo>
                  <a:lnTo>
                    <a:pt x="34" y="222"/>
                  </a:lnTo>
                  <a:lnTo>
                    <a:pt x="158" y="172"/>
                  </a:lnTo>
                  <a:lnTo>
                    <a:pt x="150" y="134"/>
                  </a:lnTo>
                  <a:lnTo>
                    <a:pt x="153" y="94"/>
                  </a:lnTo>
                  <a:lnTo>
                    <a:pt x="170" y="61"/>
                  </a:lnTo>
                  <a:lnTo>
                    <a:pt x="186" y="49"/>
                  </a:lnTo>
                  <a:lnTo>
                    <a:pt x="206" y="44"/>
                  </a:lnTo>
                  <a:lnTo>
                    <a:pt x="244" y="50"/>
                  </a:lnTo>
                  <a:lnTo>
                    <a:pt x="270" y="77"/>
                  </a:lnTo>
                  <a:lnTo>
                    <a:pt x="283" y="115"/>
                  </a:lnTo>
                  <a:lnTo>
                    <a:pt x="283" y="160"/>
                  </a:lnTo>
                  <a:lnTo>
                    <a:pt x="158" y="172"/>
                  </a:lnTo>
                  <a:lnTo>
                    <a:pt x="34" y="22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3460" y="4155"/>
              <a:ext cx="22" cy="20"/>
            </a:xfrm>
            <a:custGeom>
              <a:avLst/>
              <a:gdLst/>
              <a:ahLst/>
              <a:cxnLst>
                <a:cxn ang="0">
                  <a:pos x="34" y="222"/>
                </a:cxn>
                <a:cxn ang="0">
                  <a:pos x="173" y="203"/>
                </a:cxn>
                <a:cxn ang="0">
                  <a:pos x="312" y="196"/>
                </a:cxn>
                <a:cxn ang="0">
                  <a:pos x="298" y="111"/>
                </a:cxn>
                <a:cxn ang="0">
                  <a:pos x="285" y="67"/>
                </a:cxn>
                <a:cxn ang="0">
                  <a:pos x="263" y="30"/>
                </a:cxn>
                <a:cxn ang="0">
                  <a:pos x="230" y="6"/>
                </a:cxn>
                <a:cxn ang="0">
                  <a:pos x="184" y="0"/>
                </a:cxn>
                <a:cxn ang="0">
                  <a:pos x="157" y="15"/>
                </a:cxn>
                <a:cxn ang="0">
                  <a:pos x="140" y="39"/>
                </a:cxn>
                <a:cxn ang="0">
                  <a:pos x="132" y="69"/>
                </a:cxn>
                <a:cxn ang="0">
                  <a:pos x="132" y="99"/>
                </a:cxn>
                <a:cxn ang="0">
                  <a:pos x="97" y="55"/>
                </a:cxn>
                <a:cxn ang="0">
                  <a:pos x="71" y="40"/>
                </a:cxn>
                <a:cxn ang="0">
                  <a:pos x="43" y="36"/>
                </a:cxn>
                <a:cxn ang="0">
                  <a:pos x="15" y="50"/>
                </a:cxn>
                <a:cxn ang="0">
                  <a:pos x="2" y="73"/>
                </a:cxn>
                <a:cxn ang="0">
                  <a:pos x="0" y="102"/>
                </a:cxn>
                <a:cxn ang="0">
                  <a:pos x="4" y="130"/>
                </a:cxn>
                <a:cxn ang="0">
                  <a:pos x="23" y="258"/>
                </a:cxn>
                <a:cxn ang="0">
                  <a:pos x="38" y="274"/>
                </a:cxn>
                <a:cxn ang="0">
                  <a:pos x="33" y="248"/>
                </a:cxn>
                <a:cxn ang="0">
                  <a:pos x="34" y="222"/>
                </a:cxn>
              </a:cxnLst>
              <a:rect l="0" t="0" r="r" b="b"/>
              <a:pathLst>
                <a:path w="312" h="274">
                  <a:moveTo>
                    <a:pt x="34" y="222"/>
                  </a:moveTo>
                  <a:lnTo>
                    <a:pt x="173" y="203"/>
                  </a:lnTo>
                  <a:lnTo>
                    <a:pt x="312" y="196"/>
                  </a:lnTo>
                  <a:lnTo>
                    <a:pt x="298" y="111"/>
                  </a:lnTo>
                  <a:lnTo>
                    <a:pt x="285" y="67"/>
                  </a:lnTo>
                  <a:lnTo>
                    <a:pt x="263" y="30"/>
                  </a:lnTo>
                  <a:lnTo>
                    <a:pt x="230" y="6"/>
                  </a:lnTo>
                  <a:lnTo>
                    <a:pt x="184" y="0"/>
                  </a:lnTo>
                  <a:lnTo>
                    <a:pt x="157" y="15"/>
                  </a:lnTo>
                  <a:lnTo>
                    <a:pt x="140" y="39"/>
                  </a:lnTo>
                  <a:lnTo>
                    <a:pt x="132" y="69"/>
                  </a:lnTo>
                  <a:lnTo>
                    <a:pt x="132" y="99"/>
                  </a:lnTo>
                  <a:lnTo>
                    <a:pt x="97" y="55"/>
                  </a:lnTo>
                  <a:lnTo>
                    <a:pt x="71" y="40"/>
                  </a:lnTo>
                  <a:lnTo>
                    <a:pt x="43" y="36"/>
                  </a:lnTo>
                  <a:lnTo>
                    <a:pt x="15" y="50"/>
                  </a:lnTo>
                  <a:lnTo>
                    <a:pt x="2" y="73"/>
                  </a:lnTo>
                  <a:lnTo>
                    <a:pt x="0" y="102"/>
                  </a:lnTo>
                  <a:lnTo>
                    <a:pt x="4" y="130"/>
                  </a:lnTo>
                  <a:lnTo>
                    <a:pt x="23" y="258"/>
                  </a:lnTo>
                  <a:lnTo>
                    <a:pt x="38" y="274"/>
                  </a:lnTo>
                  <a:lnTo>
                    <a:pt x="33" y="248"/>
                  </a:lnTo>
                  <a:lnTo>
                    <a:pt x="34" y="22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3462" y="4161"/>
              <a:ext cx="9" cy="7"/>
            </a:xfrm>
            <a:custGeom>
              <a:avLst/>
              <a:gdLst/>
              <a:ahLst/>
              <a:cxnLst>
                <a:cxn ang="0">
                  <a:pos x="11" y="102"/>
                </a:cxn>
                <a:cxn ang="0">
                  <a:pos x="0" y="65"/>
                </a:cxn>
                <a:cxn ang="0">
                  <a:pos x="0" y="35"/>
                </a:cxn>
                <a:cxn ang="0">
                  <a:pos x="16" y="13"/>
                </a:cxn>
                <a:cxn ang="0">
                  <a:pos x="50" y="0"/>
                </a:cxn>
                <a:cxn ang="0">
                  <a:pos x="82" y="6"/>
                </a:cxn>
                <a:cxn ang="0">
                  <a:pos x="105" y="30"/>
                </a:cxn>
                <a:cxn ang="0">
                  <a:pos x="119" y="62"/>
                </a:cxn>
                <a:cxn ang="0">
                  <a:pos x="124" y="95"/>
                </a:cxn>
                <a:cxn ang="0">
                  <a:pos x="11" y="102"/>
                </a:cxn>
              </a:cxnLst>
              <a:rect l="0" t="0" r="r" b="b"/>
              <a:pathLst>
                <a:path w="124" h="102">
                  <a:moveTo>
                    <a:pt x="11" y="102"/>
                  </a:moveTo>
                  <a:lnTo>
                    <a:pt x="0" y="65"/>
                  </a:lnTo>
                  <a:lnTo>
                    <a:pt x="0" y="35"/>
                  </a:lnTo>
                  <a:lnTo>
                    <a:pt x="16" y="13"/>
                  </a:lnTo>
                  <a:lnTo>
                    <a:pt x="50" y="0"/>
                  </a:lnTo>
                  <a:lnTo>
                    <a:pt x="82" y="6"/>
                  </a:lnTo>
                  <a:lnTo>
                    <a:pt x="105" y="30"/>
                  </a:lnTo>
                  <a:lnTo>
                    <a:pt x="119" y="62"/>
                  </a:lnTo>
                  <a:lnTo>
                    <a:pt x="124" y="95"/>
                  </a:lnTo>
                  <a:lnTo>
                    <a:pt x="11" y="10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3471" y="4158"/>
              <a:ext cx="10" cy="10"/>
            </a:xfrm>
            <a:custGeom>
              <a:avLst/>
              <a:gdLst/>
              <a:ahLst/>
              <a:cxnLst>
                <a:cxn ang="0">
                  <a:pos x="8" y="128"/>
                </a:cxn>
                <a:cxn ang="0">
                  <a:pos x="0" y="90"/>
                </a:cxn>
                <a:cxn ang="0">
                  <a:pos x="3" y="50"/>
                </a:cxn>
                <a:cxn ang="0">
                  <a:pos x="20" y="17"/>
                </a:cxn>
                <a:cxn ang="0">
                  <a:pos x="36" y="5"/>
                </a:cxn>
                <a:cxn ang="0">
                  <a:pos x="56" y="0"/>
                </a:cxn>
                <a:cxn ang="0">
                  <a:pos x="94" y="6"/>
                </a:cxn>
                <a:cxn ang="0">
                  <a:pos x="120" y="33"/>
                </a:cxn>
                <a:cxn ang="0">
                  <a:pos x="133" y="71"/>
                </a:cxn>
                <a:cxn ang="0">
                  <a:pos x="133" y="116"/>
                </a:cxn>
                <a:cxn ang="0">
                  <a:pos x="8" y="128"/>
                </a:cxn>
              </a:cxnLst>
              <a:rect l="0" t="0" r="r" b="b"/>
              <a:pathLst>
                <a:path w="133" h="128">
                  <a:moveTo>
                    <a:pt x="8" y="128"/>
                  </a:moveTo>
                  <a:lnTo>
                    <a:pt x="0" y="90"/>
                  </a:lnTo>
                  <a:lnTo>
                    <a:pt x="3" y="50"/>
                  </a:lnTo>
                  <a:lnTo>
                    <a:pt x="20" y="17"/>
                  </a:lnTo>
                  <a:lnTo>
                    <a:pt x="36" y="5"/>
                  </a:lnTo>
                  <a:lnTo>
                    <a:pt x="56" y="0"/>
                  </a:lnTo>
                  <a:lnTo>
                    <a:pt x="94" y="6"/>
                  </a:lnTo>
                  <a:lnTo>
                    <a:pt x="120" y="33"/>
                  </a:lnTo>
                  <a:lnTo>
                    <a:pt x="133" y="71"/>
                  </a:lnTo>
                  <a:lnTo>
                    <a:pt x="133" y="116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3470" y="4084"/>
              <a:ext cx="26" cy="19"/>
            </a:xfrm>
            <a:custGeom>
              <a:avLst/>
              <a:gdLst/>
              <a:ahLst/>
              <a:cxnLst>
                <a:cxn ang="0">
                  <a:pos x="26" y="142"/>
                </a:cxn>
                <a:cxn ang="0">
                  <a:pos x="145" y="208"/>
                </a:cxn>
                <a:cxn ang="0">
                  <a:pos x="265" y="276"/>
                </a:cxn>
                <a:cxn ang="0">
                  <a:pos x="280" y="238"/>
                </a:cxn>
                <a:cxn ang="0">
                  <a:pos x="166" y="179"/>
                </a:cxn>
                <a:cxn ang="0">
                  <a:pos x="183" y="142"/>
                </a:cxn>
                <a:cxn ang="0">
                  <a:pos x="223" y="131"/>
                </a:cxn>
                <a:cxn ang="0">
                  <a:pos x="264" y="129"/>
                </a:cxn>
                <a:cxn ang="0">
                  <a:pos x="348" y="126"/>
                </a:cxn>
                <a:cxn ang="0">
                  <a:pos x="363" y="75"/>
                </a:cxn>
                <a:cxn ang="0">
                  <a:pos x="361" y="70"/>
                </a:cxn>
                <a:cxn ang="0">
                  <a:pos x="324" y="92"/>
                </a:cxn>
                <a:cxn ang="0">
                  <a:pos x="279" y="101"/>
                </a:cxn>
                <a:cxn ang="0">
                  <a:pos x="232" y="105"/>
                </a:cxn>
                <a:cxn ang="0">
                  <a:pos x="189" y="112"/>
                </a:cxn>
                <a:cxn ang="0">
                  <a:pos x="176" y="52"/>
                </a:cxn>
                <a:cxn ang="0">
                  <a:pos x="159" y="28"/>
                </a:cxn>
                <a:cxn ang="0">
                  <a:pos x="135" y="9"/>
                </a:cxn>
                <a:cxn ang="0">
                  <a:pos x="110" y="0"/>
                </a:cxn>
                <a:cxn ang="0">
                  <a:pos x="90" y="2"/>
                </a:cxn>
                <a:cxn ang="0">
                  <a:pos x="73" y="14"/>
                </a:cxn>
                <a:cxn ang="0">
                  <a:pos x="58" y="37"/>
                </a:cxn>
                <a:cxn ang="0">
                  <a:pos x="0" y="158"/>
                </a:cxn>
                <a:cxn ang="0">
                  <a:pos x="0" y="179"/>
                </a:cxn>
                <a:cxn ang="0">
                  <a:pos x="26" y="142"/>
                </a:cxn>
                <a:cxn ang="0">
                  <a:pos x="41" y="112"/>
                </a:cxn>
                <a:cxn ang="0">
                  <a:pos x="56" y="79"/>
                </a:cxn>
                <a:cxn ang="0">
                  <a:pos x="72" y="52"/>
                </a:cxn>
                <a:cxn ang="0">
                  <a:pos x="95" y="40"/>
                </a:cxn>
                <a:cxn ang="0">
                  <a:pos x="132" y="49"/>
                </a:cxn>
                <a:cxn ang="0">
                  <a:pos x="157" y="68"/>
                </a:cxn>
                <a:cxn ang="0">
                  <a:pos x="171" y="94"/>
                </a:cxn>
                <a:cxn ang="0">
                  <a:pos x="168" y="127"/>
                </a:cxn>
                <a:cxn ang="0">
                  <a:pos x="146" y="168"/>
                </a:cxn>
                <a:cxn ang="0">
                  <a:pos x="41" y="112"/>
                </a:cxn>
                <a:cxn ang="0">
                  <a:pos x="26" y="142"/>
                </a:cxn>
              </a:cxnLst>
              <a:rect l="0" t="0" r="r" b="b"/>
              <a:pathLst>
                <a:path w="363" h="276">
                  <a:moveTo>
                    <a:pt x="26" y="142"/>
                  </a:moveTo>
                  <a:lnTo>
                    <a:pt x="145" y="208"/>
                  </a:lnTo>
                  <a:lnTo>
                    <a:pt x="265" y="276"/>
                  </a:lnTo>
                  <a:lnTo>
                    <a:pt x="280" y="238"/>
                  </a:lnTo>
                  <a:lnTo>
                    <a:pt x="166" y="179"/>
                  </a:lnTo>
                  <a:lnTo>
                    <a:pt x="183" y="142"/>
                  </a:lnTo>
                  <a:lnTo>
                    <a:pt x="223" y="131"/>
                  </a:lnTo>
                  <a:lnTo>
                    <a:pt x="264" y="129"/>
                  </a:lnTo>
                  <a:lnTo>
                    <a:pt x="348" y="126"/>
                  </a:lnTo>
                  <a:lnTo>
                    <a:pt x="363" y="75"/>
                  </a:lnTo>
                  <a:lnTo>
                    <a:pt x="361" y="70"/>
                  </a:lnTo>
                  <a:lnTo>
                    <a:pt x="324" y="92"/>
                  </a:lnTo>
                  <a:lnTo>
                    <a:pt x="279" y="101"/>
                  </a:lnTo>
                  <a:lnTo>
                    <a:pt x="232" y="105"/>
                  </a:lnTo>
                  <a:lnTo>
                    <a:pt x="189" y="112"/>
                  </a:lnTo>
                  <a:lnTo>
                    <a:pt x="176" y="52"/>
                  </a:lnTo>
                  <a:lnTo>
                    <a:pt x="159" y="28"/>
                  </a:lnTo>
                  <a:lnTo>
                    <a:pt x="135" y="9"/>
                  </a:lnTo>
                  <a:lnTo>
                    <a:pt x="110" y="0"/>
                  </a:lnTo>
                  <a:lnTo>
                    <a:pt x="90" y="2"/>
                  </a:lnTo>
                  <a:lnTo>
                    <a:pt x="73" y="14"/>
                  </a:lnTo>
                  <a:lnTo>
                    <a:pt x="58" y="37"/>
                  </a:lnTo>
                  <a:lnTo>
                    <a:pt x="0" y="158"/>
                  </a:lnTo>
                  <a:lnTo>
                    <a:pt x="0" y="179"/>
                  </a:lnTo>
                  <a:lnTo>
                    <a:pt x="26" y="142"/>
                  </a:lnTo>
                  <a:lnTo>
                    <a:pt x="41" y="112"/>
                  </a:lnTo>
                  <a:lnTo>
                    <a:pt x="56" y="79"/>
                  </a:lnTo>
                  <a:lnTo>
                    <a:pt x="72" y="52"/>
                  </a:lnTo>
                  <a:lnTo>
                    <a:pt x="95" y="40"/>
                  </a:lnTo>
                  <a:lnTo>
                    <a:pt x="132" y="49"/>
                  </a:lnTo>
                  <a:lnTo>
                    <a:pt x="157" y="68"/>
                  </a:lnTo>
                  <a:lnTo>
                    <a:pt x="171" y="94"/>
                  </a:lnTo>
                  <a:lnTo>
                    <a:pt x="168" y="127"/>
                  </a:lnTo>
                  <a:lnTo>
                    <a:pt x="146" y="168"/>
                  </a:lnTo>
                  <a:lnTo>
                    <a:pt x="41" y="112"/>
                  </a:lnTo>
                  <a:lnTo>
                    <a:pt x="26" y="14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3470" y="4084"/>
              <a:ext cx="26" cy="19"/>
            </a:xfrm>
            <a:custGeom>
              <a:avLst/>
              <a:gdLst/>
              <a:ahLst/>
              <a:cxnLst>
                <a:cxn ang="0">
                  <a:pos x="26" y="142"/>
                </a:cxn>
                <a:cxn ang="0">
                  <a:pos x="145" y="208"/>
                </a:cxn>
                <a:cxn ang="0">
                  <a:pos x="265" y="276"/>
                </a:cxn>
                <a:cxn ang="0">
                  <a:pos x="280" y="238"/>
                </a:cxn>
                <a:cxn ang="0">
                  <a:pos x="166" y="179"/>
                </a:cxn>
                <a:cxn ang="0">
                  <a:pos x="183" y="142"/>
                </a:cxn>
                <a:cxn ang="0">
                  <a:pos x="223" y="131"/>
                </a:cxn>
                <a:cxn ang="0">
                  <a:pos x="264" y="129"/>
                </a:cxn>
                <a:cxn ang="0">
                  <a:pos x="348" y="126"/>
                </a:cxn>
                <a:cxn ang="0">
                  <a:pos x="363" y="75"/>
                </a:cxn>
                <a:cxn ang="0">
                  <a:pos x="361" y="70"/>
                </a:cxn>
                <a:cxn ang="0">
                  <a:pos x="324" y="92"/>
                </a:cxn>
                <a:cxn ang="0">
                  <a:pos x="279" y="101"/>
                </a:cxn>
                <a:cxn ang="0">
                  <a:pos x="232" y="105"/>
                </a:cxn>
                <a:cxn ang="0">
                  <a:pos x="189" y="112"/>
                </a:cxn>
                <a:cxn ang="0">
                  <a:pos x="176" y="52"/>
                </a:cxn>
                <a:cxn ang="0">
                  <a:pos x="159" y="28"/>
                </a:cxn>
                <a:cxn ang="0">
                  <a:pos x="135" y="9"/>
                </a:cxn>
                <a:cxn ang="0">
                  <a:pos x="110" y="0"/>
                </a:cxn>
                <a:cxn ang="0">
                  <a:pos x="90" y="2"/>
                </a:cxn>
                <a:cxn ang="0">
                  <a:pos x="73" y="14"/>
                </a:cxn>
                <a:cxn ang="0">
                  <a:pos x="58" y="37"/>
                </a:cxn>
                <a:cxn ang="0">
                  <a:pos x="0" y="158"/>
                </a:cxn>
                <a:cxn ang="0">
                  <a:pos x="0" y="179"/>
                </a:cxn>
                <a:cxn ang="0">
                  <a:pos x="26" y="142"/>
                </a:cxn>
              </a:cxnLst>
              <a:rect l="0" t="0" r="r" b="b"/>
              <a:pathLst>
                <a:path w="363" h="276">
                  <a:moveTo>
                    <a:pt x="26" y="142"/>
                  </a:moveTo>
                  <a:lnTo>
                    <a:pt x="145" y="208"/>
                  </a:lnTo>
                  <a:lnTo>
                    <a:pt x="265" y="276"/>
                  </a:lnTo>
                  <a:lnTo>
                    <a:pt x="280" y="238"/>
                  </a:lnTo>
                  <a:lnTo>
                    <a:pt x="166" y="179"/>
                  </a:lnTo>
                  <a:lnTo>
                    <a:pt x="183" y="142"/>
                  </a:lnTo>
                  <a:lnTo>
                    <a:pt x="223" y="131"/>
                  </a:lnTo>
                  <a:lnTo>
                    <a:pt x="264" y="129"/>
                  </a:lnTo>
                  <a:lnTo>
                    <a:pt x="348" y="126"/>
                  </a:lnTo>
                  <a:lnTo>
                    <a:pt x="363" y="75"/>
                  </a:lnTo>
                  <a:lnTo>
                    <a:pt x="361" y="70"/>
                  </a:lnTo>
                  <a:lnTo>
                    <a:pt x="324" y="92"/>
                  </a:lnTo>
                  <a:lnTo>
                    <a:pt x="279" y="101"/>
                  </a:lnTo>
                  <a:lnTo>
                    <a:pt x="232" y="105"/>
                  </a:lnTo>
                  <a:lnTo>
                    <a:pt x="189" y="112"/>
                  </a:lnTo>
                  <a:lnTo>
                    <a:pt x="176" y="52"/>
                  </a:lnTo>
                  <a:lnTo>
                    <a:pt x="159" y="28"/>
                  </a:lnTo>
                  <a:lnTo>
                    <a:pt x="135" y="9"/>
                  </a:lnTo>
                  <a:lnTo>
                    <a:pt x="110" y="0"/>
                  </a:lnTo>
                  <a:lnTo>
                    <a:pt x="90" y="2"/>
                  </a:lnTo>
                  <a:lnTo>
                    <a:pt x="73" y="14"/>
                  </a:lnTo>
                  <a:lnTo>
                    <a:pt x="58" y="37"/>
                  </a:lnTo>
                  <a:lnTo>
                    <a:pt x="0" y="158"/>
                  </a:lnTo>
                  <a:lnTo>
                    <a:pt x="0" y="179"/>
                  </a:lnTo>
                  <a:lnTo>
                    <a:pt x="26" y="14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3472" y="4088"/>
              <a:ext cx="10" cy="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5" y="39"/>
                </a:cxn>
                <a:cxn ang="0">
                  <a:pos x="31" y="12"/>
                </a:cxn>
                <a:cxn ang="0">
                  <a:pos x="54" y="0"/>
                </a:cxn>
                <a:cxn ang="0">
                  <a:pos x="91" y="9"/>
                </a:cxn>
                <a:cxn ang="0">
                  <a:pos x="116" y="28"/>
                </a:cxn>
                <a:cxn ang="0">
                  <a:pos x="130" y="54"/>
                </a:cxn>
                <a:cxn ang="0">
                  <a:pos x="127" y="87"/>
                </a:cxn>
                <a:cxn ang="0">
                  <a:pos x="105" y="128"/>
                </a:cxn>
                <a:cxn ang="0">
                  <a:pos x="0" y="72"/>
                </a:cxn>
              </a:cxnLst>
              <a:rect l="0" t="0" r="r" b="b"/>
              <a:pathLst>
                <a:path w="130" h="128">
                  <a:moveTo>
                    <a:pt x="0" y="72"/>
                  </a:moveTo>
                  <a:lnTo>
                    <a:pt x="15" y="39"/>
                  </a:lnTo>
                  <a:lnTo>
                    <a:pt x="31" y="12"/>
                  </a:lnTo>
                  <a:lnTo>
                    <a:pt x="54" y="0"/>
                  </a:lnTo>
                  <a:lnTo>
                    <a:pt x="91" y="9"/>
                  </a:lnTo>
                  <a:lnTo>
                    <a:pt x="116" y="28"/>
                  </a:lnTo>
                  <a:lnTo>
                    <a:pt x="130" y="54"/>
                  </a:lnTo>
                  <a:lnTo>
                    <a:pt x="127" y="87"/>
                  </a:lnTo>
                  <a:lnTo>
                    <a:pt x="105" y="12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3528" y="4030"/>
              <a:ext cx="20" cy="24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191"/>
                </a:cxn>
                <a:cxn ang="0">
                  <a:pos x="4" y="354"/>
                </a:cxn>
                <a:cxn ang="0">
                  <a:pos x="42" y="327"/>
                </a:cxn>
                <a:cxn ang="0">
                  <a:pos x="37" y="276"/>
                </a:cxn>
                <a:cxn ang="0">
                  <a:pos x="30" y="210"/>
                </a:cxn>
                <a:cxn ang="0">
                  <a:pos x="107" y="162"/>
                </a:cxn>
                <a:cxn ang="0">
                  <a:pos x="118" y="149"/>
                </a:cxn>
                <a:cxn ang="0">
                  <a:pos x="222" y="241"/>
                </a:cxn>
                <a:cxn ang="0">
                  <a:pos x="277" y="189"/>
                </a:cxn>
                <a:cxn ang="0">
                  <a:pos x="270" y="189"/>
                </a:cxn>
                <a:cxn ang="0">
                  <a:pos x="245" y="193"/>
                </a:cxn>
                <a:cxn ang="0">
                  <a:pos x="213" y="179"/>
                </a:cxn>
                <a:cxn ang="0">
                  <a:pos x="141" y="119"/>
                </a:cxn>
                <a:cxn ang="0">
                  <a:pos x="72" y="45"/>
                </a:cxn>
                <a:cxn ang="0">
                  <a:pos x="24" y="0"/>
                </a:cxn>
                <a:cxn ang="0">
                  <a:pos x="0" y="22"/>
                </a:cxn>
                <a:cxn ang="0">
                  <a:pos x="24" y="53"/>
                </a:cxn>
                <a:cxn ang="0">
                  <a:pos x="109" y="140"/>
                </a:cxn>
                <a:cxn ang="0">
                  <a:pos x="28" y="185"/>
                </a:cxn>
                <a:cxn ang="0">
                  <a:pos x="24" y="53"/>
                </a:cxn>
                <a:cxn ang="0">
                  <a:pos x="0" y="22"/>
                </a:cxn>
              </a:cxnLst>
              <a:rect l="0" t="0" r="r" b="b"/>
              <a:pathLst>
                <a:path w="277" h="354">
                  <a:moveTo>
                    <a:pt x="0" y="22"/>
                  </a:moveTo>
                  <a:lnTo>
                    <a:pt x="6" y="191"/>
                  </a:lnTo>
                  <a:lnTo>
                    <a:pt x="4" y="354"/>
                  </a:lnTo>
                  <a:lnTo>
                    <a:pt x="42" y="327"/>
                  </a:lnTo>
                  <a:lnTo>
                    <a:pt x="37" y="276"/>
                  </a:lnTo>
                  <a:lnTo>
                    <a:pt x="30" y="210"/>
                  </a:lnTo>
                  <a:lnTo>
                    <a:pt x="107" y="162"/>
                  </a:lnTo>
                  <a:lnTo>
                    <a:pt x="118" y="149"/>
                  </a:lnTo>
                  <a:lnTo>
                    <a:pt x="222" y="241"/>
                  </a:lnTo>
                  <a:lnTo>
                    <a:pt x="277" y="189"/>
                  </a:lnTo>
                  <a:lnTo>
                    <a:pt x="270" y="189"/>
                  </a:lnTo>
                  <a:lnTo>
                    <a:pt x="245" y="193"/>
                  </a:lnTo>
                  <a:lnTo>
                    <a:pt x="213" y="179"/>
                  </a:lnTo>
                  <a:lnTo>
                    <a:pt x="141" y="119"/>
                  </a:lnTo>
                  <a:lnTo>
                    <a:pt x="72" y="45"/>
                  </a:lnTo>
                  <a:lnTo>
                    <a:pt x="24" y="0"/>
                  </a:lnTo>
                  <a:lnTo>
                    <a:pt x="0" y="22"/>
                  </a:lnTo>
                  <a:lnTo>
                    <a:pt x="24" y="53"/>
                  </a:lnTo>
                  <a:lnTo>
                    <a:pt x="109" y="140"/>
                  </a:lnTo>
                  <a:lnTo>
                    <a:pt x="28" y="185"/>
                  </a:lnTo>
                  <a:lnTo>
                    <a:pt x="24" y="5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3528" y="4030"/>
              <a:ext cx="20" cy="24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191"/>
                </a:cxn>
                <a:cxn ang="0">
                  <a:pos x="4" y="354"/>
                </a:cxn>
                <a:cxn ang="0">
                  <a:pos x="42" y="327"/>
                </a:cxn>
                <a:cxn ang="0">
                  <a:pos x="37" y="276"/>
                </a:cxn>
                <a:cxn ang="0">
                  <a:pos x="30" y="210"/>
                </a:cxn>
                <a:cxn ang="0">
                  <a:pos x="107" y="162"/>
                </a:cxn>
                <a:cxn ang="0">
                  <a:pos x="118" y="149"/>
                </a:cxn>
                <a:cxn ang="0">
                  <a:pos x="222" y="241"/>
                </a:cxn>
                <a:cxn ang="0">
                  <a:pos x="277" y="189"/>
                </a:cxn>
                <a:cxn ang="0">
                  <a:pos x="270" y="189"/>
                </a:cxn>
                <a:cxn ang="0">
                  <a:pos x="245" y="193"/>
                </a:cxn>
                <a:cxn ang="0">
                  <a:pos x="213" y="179"/>
                </a:cxn>
                <a:cxn ang="0">
                  <a:pos x="141" y="119"/>
                </a:cxn>
                <a:cxn ang="0">
                  <a:pos x="72" y="45"/>
                </a:cxn>
                <a:cxn ang="0">
                  <a:pos x="24" y="0"/>
                </a:cxn>
                <a:cxn ang="0">
                  <a:pos x="0" y="22"/>
                </a:cxn>
              </a:cxnLst>
              <a:rect l="0" t="0" r="r" b="b"/>
              <a:pathLst>
                <a:path w="277" h="354">
                  <a:moveTo>
                    <a:pt x="0" y="22"/>
                  </a:moveTo>
                  <a:lnTo>
                    <a:pt x="6" y="191"/>
                  </a:lnTo>
                  <a:lnTo>
                    <a:pt x="4" y="354"/>
                  </a:lnTo>
                  <a:lnTo>
                    <a:pt x="42" y="327"/>
                  </a:lnTo>
                  <a:lnTo>
                    <a:pt x="37" y="276"/>
                  </a:lnTo>
                  <a:lnTo>
                    <a:pt x="30" y="210"/>
                  </a:lnTo>
                  <a:lnTo>
                    <a:pt x="107" y="162"/>
                  </a:lnTo>
                  <a:lnTo>
                    <a:pt x="118" y="149"/>
                  </a:lnTo>
                  <a:lnTo>
                    <a:pt x="222" y="241"/>
                  </a:lnTo>
                  <a:lnTo>
                    <a:pt x="277" y="189"/>
                  </a:lnTo>
                  <a:lnTo>
                    <a:pt x="270" y="189"/>
                  </a:lnTo>
                  <a:lnTo>
                    <a:pt x="245" y="193"/>
                  </a:lnTo>
                  <a:lnTo>
                    <a:pt x="213" y="179"/>
                  </a:lnTo>
                  <a:lnTo>
                    <a:pt x="141" y="119"/>
                  </a:lnTo>
                  <a:lnTo>
                    <a:pt x="72" y="45"/>
                  </a:lnTo>
                  <a:lnTo>
                    <a:pt x="2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3530" y="4034"/>
              <a:ext cx="6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87"/>
                </a:cxn>
                <a:cxn ang="0">
                  <a:pos x="4" y="132"/>
                </a:cxn>
                <a:cxn ang="0">
                  <a:pos x="0" y="0"/>
                </a:cxn>
              </a:cxnLst>
              <a:rect l="0" t="0" r="r" b="b"/>
              <a:pathLst>
                <a:path w="85" h="132">
                  <a:moveTo>
                    <a:pt x="0" y="0"/>
                  </a:moveTo>
                  <a:lnTo>
                    <a:pt x="85" y="87"/>
                  </a:lnTo>
                  <a:lnTo>
                    <a:pt x="4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3599" y="4016"/>
              <a:ext cx="20" cy="23"/>
            </a:xfrm>
            <a:custGeom>
              <a:avLst/>
              <a:gdLst/>
              <a:ahLst/>
              <a:cxnLst>
                <a:cxn ang="0">
                  <a:pos x="204" y="4"/>
                </a:cxn>
                <a:cxn ang="0">
                  <a:pos x="108" y="139"/>
                </a:cxn>
                <a:cxn ang="0">
                  <a:pos x="0" y="264"/>
                </a:cxn>
                <a:cxn ang="0">
                  <a:pos x="45" y="264"/>
                </a:cxn>
                <a:cxn ang="0">
                  <a:pos x="112" y="165"/>
                </a:cxn>
                <a:cxn ang="0">
                  <a:pos x="200" y="179"/>
                </a:cxn>
                <a:cxn ang="0">
                  <a:pos x="214" y="169"/>
                </a:cxn>
                <a:cxn ang="0">
                  <a:pos x="225" y="241"/>
                </a:cxn>
                <a:cxn ang="0">
                  <a:pos x="243" y="312"/>
                </a:cxn>
                <a:cxn ang="0">
                  <a:pos x="313" y="307"/>
                </a:cxn>
                <a:cxn ang="0">
                  <a:pos x="309" y="283"/>
                </a:cxn>
                <a:cxn ang="0">
                  <a:pos x="300" y="287"/>
                </a:cxn>
                <a:cxn ang="0">
                  <a:pos x="295" y="287"/>
                </a:cxn>
                <a:cxn ang="0">
                  <a:pos x="278" y="263"/>
                </a:cxn>
                <a:cxn ang="0">
                  <a:pos x="265" y="228"/>
                </a:cxn>
                <a:cxn ang="0">
                  <a:pos x="251" y="141"/>
                </a:cxn>
                <a:cxn ang="0">
                  <a:pos x="235" y="0"/>
                </a:cxn>
                <a:cxn ang="0">
                  <a:pos x="204" y="4"/>
                </a:cxn>
                <a:cxn ang="0">
                  <a:pos x="202" y="39"/>
                </a:cxn>
                <a:cxn ang="0">
                  <a:pos x="214" y="165"/>
                </a:cxn>
                <a:cxn ang="0">
                  <a:pos x="123" y="147"/>
                </a:cxn>
                <a:cxn ang="0">
                  <a:pos x="202" y="39"/>
                </a:cxn>
                <a:cxn ang="0">
                  <a:pos x="204" y="4"/>
                </a:cxn>
              </a:cxnLst>
              <a:rect l="0" t="0" r="r" b="b"/>
              <a:pathLst>
                <a:path w="313" h="312">
                  <a:moveTo>
                    <a:pt x="204" y="4"/>
                  </a:moveTo>
                  <a:lnTo>
                    <a:pt x="108" y="139"/>
                  </a:lnTo>
                  <a:lnTo>
                    <a:pt x="0" y="264"/>
                  </a:lnTo>
                  <a:lnTo>
                    <a:pt x="45" y="264"/>
                  </a:lnTo>
                  <a:lnTo>
                    <a:pt x="112" y="165"/>
                  </a:lnTo>
                  <a:lnTo>
                    <a:pt x="200" y="179"/>
                  </a:lnTo>
                  <a:lnTo>
                    <a:pt x="214" y="169"/>
                  </a:lnTo>
                  <a:lnTo>
                    <a:pt x="225" y="241"/>
                  </a:lnTo>
                  <a:lnTo>
                    <a:pt x="243" y="312"/>
                  </a:lnTo>
                  <a:lnTo>
                    <a:pt x="313" y="307"/>
                  </a:lnTo>
                  <a:lnTo>
                    <a:pt x="309" y="283"/>
                  </a:lnTo>
                  <a:lnTo>
                    <a:pt x="300" y="287"/>
                  </a:lnTo>
                  <a:lnTo>
                    <a:pt x="295" y="287"/>
                  </a:lnTo>
                  <a:lnTo>
                    <a:pt x="278" y="263"/>
                  </a:lnTo>
                  <a:lnTo>
                    <a:pt x="265" y="228"/>
                  </a:lnTo>
                  <a:lnTo>
                    <a:pt x="251" y="141"/>
                  </a:lnTo>
                  <a:lnTo>
                    <a:pt x="235" y="0"/>
                  </a:lnTo>
                  <a:lnTo>
                    <a:pt x="204" y="4"/>
                  </a:lnTo>
                  <a:lnTo>
                    <a:pt x="202" y="39"/>
                  </a:lnTo>
                  <a:lnTo>
                    <a:pt x="214" y="165"/>
                  </a:lnTo>
                  <a:lnTo>
                    <a:pt x="123" y="147"/>
                  </a:lnTo>
                  <a:lnTo>
                    <a:pt x="202" y="39"/>
                  </a:lnTo>
                  <a:lnTo>
                    <a:pt x="204" y="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3599" y="4016"/>
              <a:ext cx="20" cy="23"/>
            </a:xfrm>
            <a:custGeom>
              <a:avLst/>
              <a:gdLst/>
              <a:ahLst/>
              <a:cxnLst>
                <a:cxn ang="0">
                  <a:pos x="204" y="4"/>
                </a:cxn>
                <a:cxn ang="0">
                  <a:pos x="108" y="139"/>
                </a:cxn>
                <a:cxn ang="0">
                  <a:pos x="0" y="264"/>
                </a:cxn>
                <a:cxn ang="0">
                  <a:pos x="45" y="264"/>
                </a:cxn>
                <a:cxn ang="0">
                  <a:pos x="112" y="165"/>
                </a:cxn>
                <a:cxn ang="0">
                  <a:pos x="200" y="179"/>
                </a:cxn>
                <a:cxn ang="0">
                  <a:pos x="214" y="169"/>
                </a:cxn>
                <a:cxn ang="0">
                  <a:pos x="225" y="241"/>
                </a:cxn>
                <a:cxn ang="0">
                  <a:pos x="243" y="312"/>
                </a:cxn>
                <a:cxn ang="0">
                  <a:pos x="313" y="307"/>
                </a:cxn>
                <a:cxn ang="0">
                  <a:pos x="309" y="283"/>
                </a:cxn>
                <a:cxn ang="0">
                  <a:pos x="300" y="287"/>
                </a:cxn>
                <a:cxn ang="0">
                  <a:pos x="295" y="287"/>
                </a:cxn>
                <a:cxn ang="0">
                  <a:pos x="278" y="263"/>
                </a:cxn>
                <a:cxn ang="0">
                  <a:pos x="265" y="228"/>
                </a:cxn>
                <a:cxn ang="0">
                  <a:pos x="251" y="141"/>
                </a:cxn>
                <a:cxn ang="0">
                  <a:pos x="235" y="0"/>
                </a:cxn>
                <a:cxn ang="0">
                  <a:pos x="204" y="4"/>
                </a:cxn>
              </a:cxnLst>
              <a:rect l="0" t="0" r="r" b="b"/>
              <a:pathLst>
                <a:path w="313" h="312">
                  <a:moveTo>
                    <a:pt x="204" y="4"/>
                  </a:moveTo>
                  <a:lnTo>
                    <a:pt x="108" y="139"/>
                  </a:lnTo>
                  <a:lnTo>
                    <a:pt x="0" y="264"/>
                  </a:lnTo>
                  <a:lnTo>
                    <a:pt x="45" y="264"/>
                  </a:lnTo>
                  <a:lnTo>
                    <a:pt x="112" y="165"/>
                  </a:lnTo>
                  <a:lnTo>
                    <a:pt x="200" y="179"/>
                  </a:lnTo>
                  <a:lnTo>
                    <a:pt x="214" y="169"/>
                  </a:lnTo>
                  <a:lnTo>
                    <a:pt x="225" y="241"/>
                  </a:lnTo>
                  <a:lnTo>
                    <a:pt x="243" y="312"/>
                  </a:lnTo>
                  <a:lnTo>
                    <a:pt x="313" y="307"/>
                  </a:lnTo>
                  <a:lnTo>
                    <a:pt x="309" y="283"/>
                  </a:lnTo>
                  <a:lnTo>
                    <a:pt x="300" y="287"/>
                  </a:lnTo>
                  <a:lnTo>
                    <a:pt x="295" y="287"/>
                  </a:lnTo>
                  <a:lnTo>
                    <a:pt x="278" y="263"/>
                  </a:lnTo>
                  <a:lnTo>
                    <a:pt x="265" y="228"/>
                  </a:lnTo>
                  <a:lnTo>
                    <a:pt x="251" y="141"/>
                  </a:lnTo>
                  <a:lnTo>
                    <a:pt x="235" y="0"/>
                  </a:lnTo>
                  <a:lnTo>
                    <a:pt x="204" y="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3609" y="4020"/>
              <a:ext cx="5" cy="8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1" y="126"/>
                </a:cxn>
                <a:cxn ang="0">
                  <a:pos x="0" y="108"/>
                </a:cxn>
                <a:cxn ang="0">
                  <a:pos x="79" y="0"/>
                </a:cxn>
              </a:cxnLst>
              <a:rect l="0" t="0" r="r" b="b"/>
              <a:pathLst>
                <a:path w="91" h="126">
                  <a:moveTo>
                    <a:pt x="79" y="0"/>
                  </a:moveTo>
                  <a:lnTo>
                    <a:pt x="91" y="126"/>
                  </a:lnTo>
                  <a:lnTo>
                    <a:pt x="0" y="10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3592" y="4147"/>
              <a:ext cx="15" cy="18"/>
            </a:xfrm>
            <a:custGeom>
              <a:avLst/>
              <a:gdLst/>
              <a:ahLst/>
              <a:cxnLst>
                <a:cxn ang="0">
                  <a:pos x="52" y="135"/>
                </a:cxn>
                <a:cxn ang="0">
                  <a:pos x="105" y="196"/>
                </a:cxn>
                <a:cxn ang="0">
                  <a:pos x="154" y="259"/>
                </a:cxn>
                <a:cxn ang="0">
                  <a:pos x="156" y="262"/>
                </a:cxn>
                <a:cxn ang="0">
                  <a:pos x="179" y="260"/>
                </a:cxn>
                <a:cxn ang="0">
                  <a:pos x="203" y="262"/>
                </a:cxn>
                <a:cxn ang="0">
                  <a:pos x="203" y="260"/>
                </a:cxn>
                <a:cxn ang="0">
                  <a:pos x="179" y="236"/>
                </a:cxn>
                <a:cxn ang="0">
                  <a:pos x="149" y="201"/>
                </a:cxn>
                <a:cxn ang="0">
                  <a:pos x="124" y="169"/>
                </a:cxn>
                <a:cxn ang="0">
                  <a:pos x="96" y="135"/>
                </a:cxn>
                <a:cxn ang="0">
                  <a:pos x="94" y="131"/>
                </a:cxn>
                <a:cxn ang="0">
                  <a:pos x="129" y="122"/>
                </a:cxn>
                <a:cxn ang="0">
                  <a:pos x="155" y="107"/>
                </a:cxn>
                <a:cxn ang="0">
                  <a:pos x="170" y="86"/>
                </a:cxn>
                <a:cxn ang="0">
                  <a:pos x="175" y="60"/>
                </a:cxn>
                <a:cxn ang="0">
                  <a:pos x="167" y="30"/>
                </a:cxn>
                <a:cxn ang="0">
                  <a:pos x="149" y="12"/>
                </a:cxn>
                <a:cxn ang="0">
                  <a:pos x="123" y="2"/>
                </a:cxn>
                <a:cxn ang="0">
                  <a:pos x="92" y="0"/>
                </a:cxn>
                <a:cxn ang="0">
                  <a:pos x="25" y="3"/>
                </a:cxn>
                <a:cxn ang="0">
                  <a:pos x="2" y="0"/>
                </a:cxn>
                <a:cxn ang="0">
                  <a:pos x="2" y="40"/>
                </a:cxn>
                <a:cxn ang="0">
                  <a:pos x="4" y="120"/>
                </a:cxn>
                <a:cxn ang="0">
                  <a:pos x="0" y="262"/>
                </a:cxn>
                <a:cxn ang="0">
                  <a:pos x="15" y="260"/>
                </a:cxn>
                <a:cxn ang="0">
                  <a:pos x="40" y="262"/>
                </a:cxn>
                <a:cxn ang="0">
                  <a:pos x="37" y="222"/>
                </a:cxn>
                <a:cxn ang="0">
                  <a:pos x="37" y="178"/>
                </a:cxn>
                <a:cxn ang="0">
                  <a:pos x="37" y="151"/>
                </a:cxn>
                <a:cxn ang="0">
                  <a:pos x="37" y="135"/>
                </a:cxn>
                <a:cxn ang="0">
                  <a:pos x="52" y="135"/>
                </a:cxn>
                <a:cxn ang="0">
                  <a:pos x="37" y="120"/>
                </a:cxn>
                <a:cxn ang="0">
                  <a:pos x="37" y="48"/>
                </a:cxn>
                <a:cxn ang="0">
                  <a:pos x="37" y="20"/>
                </a:cxn>
                <a:cxn ang="0">
                  <a:pos x="37" y="17"/>
                </a:cxn>
                <a:cxn ang="0">
                  <a:pos x="76" y="14"/>
                </a:cxn>
                <a:cxn ang="0">
                  <a:pos x="103" y="17"/>
                </a:cxn>
                <a:cxn ang="0">
                  <a:pos x="124" y="28"/>
                </a:cxn>
                <a:cxn ang="0">
                  <a:pos x="136" y="43"/>
                </a:cxn>
                <a:cxn ang="0">
                  <a:pos x="141" y="63"/>
                </a:cxn>
                <a:cxn ang="0">
                  <a:pos x="132" y="94"/>
                </a:cxn>
                <a:cxn ang="0">
                  <a:pos x="112" y="112"/>
                </a:cxn>
                <a:cxn ang="0">
                  <a:pos x="82" y="121"/>
                </a:cxn>
                <a:cxn ang="0">
                  <a:pos x="49" y="123"/>
                </a:cxn>
                <a:cxn ang="0">
                  <a:pos x="37" y="120"/>
                </a:cxn>
                <a:cxn ang="0">
                  <a:pos x="52" y="135"/>
                </a:cxn>
              </a:cxnLst>
              <a:rect l="0" t="0" r="r" b="b"/>
              <a:pathLst>
                <a:path w="203" h="262">
                  <a:moveTo>
                    <a:pt x="52" y="135"/>
                  </a:moveTo>
                  <a:lnTo>
                    <a:pt x="105" y="196"/>
                  </a:lnTo>
                  <a:lnTo>
                    <a:pt x="154" y="259"/>
                  </a:lnTo>
                  <a:lnTo>
                    <a:pt x="156" y="262"/>
                  </a:lnTo>
                  <a:lnTo>
                    <a:pt x="179" y="260"/>
                  </a:lnTo>
                  <a:lnTo>
                    <a:pt x="203" y="262"/>
                  </a:lnTo>
                  <a:lnTo>
                    <a:pt x="203" y="260"/>
                  </a:lnTo>
                  <a:lnTo>
                    <a:pt x="179" y="236"/>
                  </a:lnTo>
                  <a:lnTo>
                    <a:pt x="149" y="201"/>
                  </a:lnTo>
                  <a:lnTo>
                    <a:pt x="124" y="169"/>
                  </a:lnTo>
                  <a:lnTo>
                    <a:pt x="96" y="135"/>
                  </a:lnTo>
                  <a:lnTo>
                    <a:pt x="94" y="131"/>
                  </a:lnTo>
                  <a:lnTo>
                    <a:pt x="129" y="122"/>
                  </a:lnTo>
                  <a:lnTo>
                    <a:pt x="155" y="107"/>
                  </a:lnTo>
                  <a:lnTo>
                    <a:pt x="170" y="86"/>
                  </a:lnTo>
                  <a:lnTo>
                    <a:pt x="175" y="60"/>
                  </a:lnTo>
                  <a:lnTo>
                    <a:pt x="167" y="30"/>
                  </a:lnTo>
                  <a:lnTo>
                    <a:pt x="149" y="12"/>
                  </a:lnTo>
                  <a:lnTo>
                    <a:pt x="123" y="2"/>
                  </a:lnTo>
                  <a:lnTo>
                    <a:pt x="92" y="0"/>
                  </a:lnTo>
                  <a:lnTo>
                    <a:pt x="25" y="3"/>
                  </a:lnTo>
                  <a:lnTo>
                    <a:pt x="2" y="0"/>
                  </a:lnTo>
                  <a:lnTo>
                    <a:pt x="2" y="40"/>
                  </a:lnTo>
                  <a:lnTo>
                    <a:pt x="4" y="120"/>
                  </a:lnTo>
                  <a:lnTo>
                    <a:pt x="0" y="262"/>
                  </a:lnTo>
                  <a:lnTo>
                    <a:pt x="15" y="260"/>
                  </a:lnTo>
                  <a:lnTo>
                    <a:pt x="40" y="262"/>
                  </a:lnTo>
                  <a:lnTo>
                    <a:pt x="37" y="222"/>
                  </a:lnTo>
                  <a:lnTo>
                    <a:pt x="37" y="178"/>
                  </a:lnTo>
                  <a:lnTo>
                    <a:pt x="37" y="151"/>
                  </a:lnTo>
                  <a:lnTo>
                    <a:pt x="37" y="135"/>
                  </a:lnTo>
                  <a:lnTo>
                    <a:pt x="52" y="135"/>
                  </a:lnTo>
                  <a:lnTo>
                    <a:pt x="37" y="120"/>
                  </a:lnTo>
                  <a:lnTo>
                    <a:pt x="37" y="48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76" y="14"/>
                  </a:lnTo>
                  <a:lnTo>
                    <a:pt x="103" y="17"/>
                  </a:lnTo>
                  <a:lnTo>
                    <a:pt x="124" y="28"/>
                  </a:lnTo>
                  <a:lnTo>
                    <a:pt x="136" y="43"/>
                  </a:lnTo>
                  <a:lnTo>
                    <a:pt x="141" y="63"/>
                  </a:lnTo>
                  <a:lnTo>
                    <a:pt x="132" y="94"/>
                  </a:lnTo>
                  <a:lnTo>
                    <a:pt x="112" y="112"/>
                  </a:lnTo>
                  <a:lnTo>
                    <a:pt x="82" y="121"/>
                  </a:lnTo>
                  <a:lnTo>
                    <a:pt x="49" y="123"/>
                  </a:lnTo>
                  <a:lnTo>
                    <a:pt x="37" y="120"/>
                  </a:lnTo>
                  <a:lnTo>
                    <a:pt x="52" y="1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3651" y="4146"/>
              <a:ext cx="17" cy="1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61" y="138"/>
                </a:cxn>
                <a:cxn ang="0">
                  <a:pos x="0" y="262"/>
                </a:cxn>
                <a:cxn ang="0">
                  <a:pos x="0" y="265"/>
                </a:cxn>
                <a:cxn ang="0">
                  <a:pos x="14" y="263"/>
                </a:cxn>
                <a:cxn ang="0">
                  <a:pos x="29" y="265"/>
                </a:cxn>
                <a:cxn ang="0">
                  <a:pos x="69" y="163"/>
                </a:cxn>
                <a:cxn ang="0">
                  <a:pos x="148" y="162"/>
                </a:cxn>
                <a:cxn ang="0">
                  <a:pos x="168" y="163"/>
                </a:cxn>
                <a:cxn ang="0">
                  <a:pos x="175" y="162"/>
                </a:cxn>
                <a:cxn ang="0">
                  <a:pos x="220" y="265"/>
                </a:cxn>
                <a:cxn ang="0">
                  <a:pos x="239" y="263"/>
                </a:cxn>
                <a:cxn ang="0">
                  <a:pos x="261" y="265"/>
                </a:cxn>
                <a:cxn ang="0">
                  <a:pos x="261" y="263"/>
                </a:cxn>
                <a:cxn ang="0">
                  <a:pos x="259" y="260"/>
                </a:cxn>
                <a:cxn ang="0">
                  <a:pos x="242" y="221"/>
                </a:cxn>
                <a:cxn ang="0">
                  <a:pos x="220" y="177"/>
                </a:cxn>
                <a:cxn ang="0">
                  <a:pos x="200" y="134"/>
                </a:cxn>
                <a:cxn ang="0">
                  <a:pos x="180" y="94"/>
                </a:cxn>
                <a:cxn ang="0">
                  <a:pos x="137" y="0"/>
                </a:cxn>
                <a:cxn ang="0">
                  <a:pos x="128" y="0"/>
                </a:cxn>
                <a:cxn ang="0">
                  <a:pos x="124" y="50"/>
                </a:cxn>
                <a:cxn ang="0">
                  <a:pos x="168" y="147"/>
                </a:cxn>
                <a:cxn ang="0">
                  <a:pos x="167" y="147"/>
                </a:cxn>
                <a:cxn ang="0">
                  <a:pos x="148" y="147"/>
                </a:cxn>
                <a:cxn ang="0">
                  <a:pos x="101" y="147"/>
                </a:cxn>
                <a:cxn ang="0">
                  <a:pos x="81" y="147"/>
                </a:cxn>
                <a:cxn ang="0">
                  <a:pos x="77" y="147"/>
                </a:cxn>
                <a:cxn ang="0">
                  <a:pos x="124" y="50"/>
                </a:cxn>
                <a:cxn ang="0">
                  <a:pos x="128" y="0"/>
                </a:cxn>
              </a:cxnLst>
              <a:rect l="0" t="0" r="r" b="b"/>
              <a:pathLst>
                <a:path w="261" h="265">
                  <a:moveTo>
                    <a:pt x="128" y="0"/>
                  </a:moveTo>
                  <a:lnTo>
                    <a:pt x="61" y="138"/>
                  </a:lnTo>
                  <a:lnTo>
                    <a:pt x="0" y="262"/>
                  </a:lnTo>
                  <a:lnTo>
                    <a:pt x="0" y="265"/>
                  </a:lnTo>
                  <a:lnTo>
                    <a:pt x="14" y="263"/>
                  </a:lnTo>
                  <a:lnTo>
                    <a:pt x="29" y="265"/>
                  </a:lnTo>
                  <a:lnTo>
                    <a:pt x="69" y="163"/>
                  </a:lnTo>
                  <a:lnTo>
                    <a:pt x="148" y="162"/>
                  </a:lnTo>
                  <a:lnTo>
                    <a:pt x="168" y="163"/>
                  </a:lnTo>
                  <a:lnTo>
                    <a:pt x="175" y="162"/>
                  </a:lnTo>
                  <a:lnTo>
                    <a:pt x="220" y="265"/>
                  </a:lnTo>
                  <a:lnTo>
                    <a:pt x="239" y="263"/>
                  </a:lnTo>
                  <a:lnTo>
                    <a:pt x="261" y="265"/>
                  </a:lnTo>
                  <a:lnTo>
                    <a:pt x="261" y="263"/>
                  </a:lnTo>
                  <a:lnTo>
                    <a:pt x="259" y="260"/>
                  </a:lnTo>
                  <a:lnTo>
                    <a:pt x="242" y="221"/>
                  </a:lnTo>
                  <a:lnTo>
                    <a:pt x="220" y="177"/>
                  </a:lnTo>
                  <a:lnTo>
                    <a:pt x="200" y="134"/>
                  </a:lnTo>
                  <a:lnTo>
                    <a:pt x="180" y="94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24" y="50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48" y="147"/>
                  </a:lnTo>
                  <a:lnTo>
                    <a:pt x="101" y="147"/>
                  </a:lnTo>
                  <a:lnTo>
                    <a:pt x="81" y="147"/>
                  </a:lnTo>
                  <a:lnTo>
                    <a:pt x="77" y="147"/>
                  </a:lnTo>
                  <a:lnTo>
                    <a:pt x="124" y="5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3654" y="4233"/>
              <a:ext cx="26" cy="23"/>
            </a:xfrm>
            <a:custGeom>
              <a:avLst/>
              <a:gdLst/>
              <a:ahLst/>
              <a:cxnLst>
                <a:cxn ang="0">
                  <a:pos x="34" y="95"/>
                </a:cxn>
                <a:cxn ang="0">
                  <a:pos x="112" y="204"/>
                </a:cxn>
                <a:cxn ang="0">
                  <a:pos x="182" y="325"/>
                </a:cxn>
                <a:cxn ang="0">
                  <a:pos x="214" y="300"/>
                </a:cxn>
                <a:cxn ang="0">
                  <a:pos x="141" y="191"/>
                </a:cxn>
                <a:cxn ang="0">
                  <a:pos x="167" y="164"/>
                </a:cxn>
                <a:cxn ang="0">
                  <a:pos x="210" y="176"/>
                </a:cxn>
                <a:cxn ang="0">
                  <a:pos x="250" y="194"/>
                </a:cxn>
                <a:cxn ang="0">
                  <a:pos x="330" y="226"/>
                </a:cxn>
                <a:cxn ang="0">
                  <a:pos x="367" y="191"/>
                </a:cxn>
                <a:cxn ang="0">
                  <a:pos x="344" y="189"/>
                </a:cxn>
                <a:cxn ang="0">
                  <a:pos x="330" y="183"/>
                </a:cxn>
                <a:cxn ang="0">
                  <a:pos x="314" y="176"/>
                </a:cxn>
                <a:cxn ang="0">
                  <a:pos x="254" y="156"/>
                </a:cxn>
                <a:cxn ang="0">
                  <a:pos x="195" y="144"/>
                </a:cxn>
                <a:cxn ang="0">
                  <a:pos x="206" y="117"/>
                </a:cxn>
                <a:cxn ang="0">
                  <a:pos x="210" y="86"/>
                </a:cxn>
                <a:cxn ang="0">
                  <a:pos x="207" y="56"/>
                </a:cxn>
                <a:cxn ang="0">
                  <a:pos x="194" y="28"/>
                </a:cxn>
                <a:cxn ang="0">
                  <a:pos x="175" y="9"/>
                </a:cxn>
                <a:cxn ang="0">
                  <a:pos x="156" y="0"/>
                </a:cxn>
                <a:cxn ang="0">
                  <a:pos x="134" y="3"/>
                </a:cxn>
                <a:cxn ang="0">
                  <a:pos x="111" y="16"/>
                </a:cxn>
                <a:cxn ang="0">
                  <a:pos x="4" y="95"/>
                </a:cxn>
                <a:cxn ang="0">
                  <a:pos x="0" y="114"/>
                </a:cxn>
                <a:cxn ang="0">
                  <a:pos x="34" y="95"/>
                </a:cxn>
                <a:cxn ang="0">
                  <a:pos x="62" y="76"/>
                </a:cxn>
                <a:cxn ang="0">
                  <a:pos x="91" y="51"/>
                </a:cxn>
                <a:cxn ang="0">
                  <a:pos x="117" y="34"/>
                </a:cxn>
                <a:cxn ang="0">
                  <a:pos x="145" y="34"/>
                </a:cxn>
                <a:cxn ang="0">
                  <a:pos x="175" y="59"/>
                </a:cxn>
                <a:cxn ang="0">
                  <a:pos x="188" y="87"/>
                </a:cxn>
                <a:cxn ang="0">
                  <a:pos x="187" y="117"/>
                </a:cxn>
                <a:cxn ang="0">
                  <a:pos x="169" y="146"/>
                </a:cxn>
                <a:cxn ang="0">
                  <a:pos x="129" y="173"/>
                </a:cxn>
                <a:cxn ang="0">
                  <a:pos x="62" y="76"/>
                </a:cxn>
                <a:cxn ang="0">
                  <a:pos x="34" y="95"/>
                </a:cxn>
              </a:cxnLst>
              <a:rect l="0" t="0" r="r" b="b"/>
              <a:pathLst>
                <a:path w="367" h="325">
                  <a:moveTo>
                    <a:pt x="34" y="95"/>
                  </a:moveTo>
                  <a:lnTo>
                    <a:pt x="112" y="204"/>
                  </a:lnTo>
                  <a:lnTo>
                    <a:pt x="182" y="325"/>
                  </a:lnTo>
                  <a:lnTo>
                    <a:pt x="214" y="300"/>
                  </a:lnTo>
                  <a:lnTo>
                    <a:pt x="141" y="191"/>
                  </a:lnTo>
                  <a:lnTo>
                    <a:pt x="167" y="164"/>
                  </a:lnTo>
                  <a:lnTo>
                    <a:pt x="210" y="176"/>
                  </a:lnTo>
                  <a:lnTo>
                    <a:pt x="250" y="194"/>
                  </a:lnTo>
                  <a:lnTo>
                    <a:pt x="330" y="226"/>
                  </a:lnTo>
                  <a:lnTo>
                    <a:pt x="367" y="191"/>
                  </a:lnTo>
                  <a:lnTo>
                    <a:pt x="344" y="189"/>
                  </a:lnTo>
                  <a:lnTo>
                    <a:pt x="330" y="183"/>
                  </a:lnTo>
                  <a:lnTo>
                    <a:pt x="314" y="176"/>
                  </a:lnTo>
                  <a:lnTo>
                    <a:pt x="254" y="156"/>
                  </a:lnTo>
                  <a:lnTo>
                    <a:pt x="195" y="144"/>
                  </a:lnTo>
                  <a:lnTo>
                    <a:pt x="206" y="117"/>
                  </a:lnTo>
                  <a:lnTo>
                    <a:pt x="210" y="86"/>
                  </a:lnTo>
                  <a:lnTo>
                    <a:pt x="207" y="56"/>
                  </a:lnTo>
                  <a:lnTo>
                    <a:pt x="194" y="28"/>
                  </a:lnTo>
                  <a:lnTo>
                    <a:pt x="175" y="9"/>
                  </a:lnTo>
                  <a:lnTo>
                    <a:pt x="156" y="0"/>
                  </a:lnTo>
                  <a:lnTo>
                    <a:pt x="134" y="3"/>
                  </a:lnTo>
                  <a:lnTo>
                    <a:pt x="111" y="16"/>
                  </a:lnTo>
                  <a:lnTo>
                    <a:pt x="4" y="95"/>
                  </a:lnTo>
                  <a:lnTo>
                    <a:pt x="0" y="114"/>
                  </a:lnTo>
                  <a:lnTo>
                    <a:pt x="34" y="95"/>
                  </a:lnTo>
                  <a:lnTo>
                    <a:pt x="62" y="76"/>
                  </a:lnTo>
                  <a:lnTo>
                    <a:pt x="91" y="51"/>
                  </a:lnTo>
                  <a:lnTo>
                    <a:pt x="117" y="34"/>
                  </a:lnTo>
                  <a:lnTo>
                    <a:pt x="145" y="34"/>
                  </a:lnTo>
                  <a:lnTo>
                    <a:pt x="175" y="59"/>
                  </a:lnTo>
                  <a:lnTo>
                    <a:pt x="188" y="87"/>
                  </a:lnTo>
                  <a:lnTo>
                    <a:pt x="187" y="117"/>
                  </a:lnTo>
                  <a:lnTo>
                    <a:pt x="169" y="146"/>
                  </a:lnTo>
                  <a:lnTo>
                    <a:pt x="129" y="173"/>
                  </a:lnTo>
                  <a:lnTo>
                    <a:pt x="62" y="76"/>
                  </a:lnTo>
                  <a:lnTo>
                    <a:pt x="34" y="9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3654" y="4233"/>
              <a:ext cx="26" cy="23"/>
            </a:xfrm>
            <a:custGeom>
              <a:avLst/>
              <a:gdLst/>
              <a:ahLst/>
              <a:cxnLst>
                <a:cxn ang="0">
                  <a:pos x="34" y="95"/>
                </a:cxn>
                <a:cxn ang="0">
                  <a:pos x="112" y="204"/>
                </a:cxn>
                <a:cxn ang="0">
                  <a:pos x="182" y="325"/>
                </a:cxn>
                <a:cxn ang="0">
                  <a:pos x="214" y="300"/>
                </a:cxn>
                <a:cxn ang="0">
                  <a:pos x="141" y="191"/>
                </a:cxn>
                <a:cxn ang="0">
                  <a:pos x="167" y="164"/>
                </a:cxn>
                <a:cxn ang="0">
                  <a:pos x="210" y="176"/>
                </a:cxn>
                <a:cxn ang="0">
                  <a:pos x="250" y="194"/>
                </a:cxn>
                <a:cxn ang="0">
                  <a:pos x="330" y="226"/>
                </a:cxn>
                <a:cxn ang="0">
                  <a:pos x="367" y="191"/>
                </a:cxn>
                <a:cxn ang="0">
                  <a:pos x="344" y="189"/>
                </a:cxn>
                <a:cxn ang="0">
                  <a:pos x="330" y="183"/>
                </a:cxn>
                <a:cxn ang="0">
                  <a:pos x="314" y="176"/>
                </a:cxn>
                <a:cxn ang="0">
                  <a:pos x="254" y="156"/>
                </a:cxn>
                <a:cxn ang="0">
                  <a:pos x="195" y="144"/>
                </a:cxn>
                <a:cxn ang="0">
                  <a:pos x="206" y="117"/>
                </a:cxn>
                <a:cxn ang="0">
                  <a:pos x="210" y="86"/>
                </a:cxn>
                <a:cxn ang="0">
                  <a:pos x="207" y="56"/>
                </a:cxn>
                <a:cxn ang="0">
                  <a:pos x="194" y="28"/>
                </a:cxn>
                <a:cxn ang="0">
                  <a:pos x="175" y="9"/>
                </a:cxn>
                <a:cxn ang="0">
                  <a:pos x="156" y="0"/>
                </a:cxn>
                <a:cxn ang="0">
                  <a:pos x="134" y="3"/>
                </a:cxn>
                <a:cxn ang="0">
                  <a:pos x="111" y="16"/>
                </a:cxn>
                <a:cxn ang="0">
                  <a:pos x="4" y="95"/>
                </a:cxn>
                <a:cxn ang="0">
                  <a:pos x="0" y="114"/>
                </a:cxn>
                <a:cxn ang="0">
                  <a:pos x="34" y="95"/>
                </a:cxn>
              </a:cxnLst>
              <a:rect l="0" t="0" r="r" b="b"/>
              <a:pathLst>
                <a:path w="367" h="325">
                  <a:moveTo>
                    <a:pt x="34" y="95"/>
                  </a:moveTo>
                  <a:lnTo>
                    <a:pt x="112" y="204"/>
                  </a:lnTo>
                  <a:lnTo>
                    <a:pt x="182" y="325"/>
                  </a:lnTo>
                  <a:lnTo>
                    <a:pt x="214" y="300"/>
                  </a:lnTo>
                  <a:lnTo>
                    <a:pt x="141" y="191"/>
                  </a:lnTo>
                  <a:lnTo>
                    <a:pt x="167" y="164"/>
                  </a:lnTo>
                  <a:lnTo>
                    <a:pt x="210" y="176"/>
                  </a:lnTo>
                  <a:lnTo>
                    <a:pt x="250" y="194"/>
                  </a:lnTo>
                  <a:lnTo>
                    <a:pt x="330" y="226"/>
                  </a:lnTo>
                  <a:lnTo>
                    <a:pt x="367" y="191"/>
                  </a:lnTo>
                  <a:lnTo>
                    <a:pt x="344" y="189"/>
                  </a:lnTo>
                  <a:lnTo>
                    <a:pt x="330" y="183"/>
                  </a:lnTo>
                  <a:lnTo>
                    <a:pt x="314" y="176"/>
                  </a:lnTo>
                  <a:lnTo>
                    <a:pt x="254" y="156"/>
                  </a:lnTo>
                  <a:lnTo>
                    <a:pt x="195" y="144"/>
                  </a:lnTo>
                  <a:lnTo>
                    <a:pt x="206" y="117"/>
                  </a:lnTo>
                  <a:lnTo>
                    <a:pt x="210" y="86"/>
                  </a:lnTo>
                  <a:lnTo>
                    <a:pt x="207" y="56"/>
                  </a:lnTo>
                  <a:lnTo>
                    <a:pt x="194" y="28"/>
                  </a:lnTo>
                  <a:lnTo>
                    <a:pt x="175" y="9"/>
                  </a:lnTo>
                  <a:lnTo>
                    <a:pt x="156" y="0"/>
                  </a:lnTo>
                  <a:lnTo>
                    <a:pt x="134" y="3"/>
                  </a:lnTo>
                  <a:lnTo>
                    <a:pt x="111" y="16"/>
                  </a:lnTo>
                  <a:lnTo>
                    <a:pt x="4" y="95"/>
                  </a:lnTo>
                  <a:lnTo>
                    <a:pt x="0" y="114"/>
                  </a:lnTo>
                  <a:lnTo>
                    <a:pt x="34" y="9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3658" y="4235"/>
              <a:ext cx="9" cy="1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9" y="17"/>
                </a:cxn>
                <a:cxn ang="0">
                  <a:pos x="55" y="0"/>
                </a:cxn>
                <a:cxn ang="0">
                  <a:pos x="83" y="0"/>
                </a:cxn>
                <a:cxn ang="0">
                  <a:pos x="113" y="25"/>
                </a:cxn>
                <a:cxn ang="0">
                  <a:pos x="126" y="53"/>
                </a:cxn>
                <a:cxn ang="0">
                  <a:pos x="125" y="83"/>
                </a:cxn>
                <a:cxn ang="0">
                  <a:pos x="107" y="112"/>
                </a:cxn>
                <a:cxn ang="0">
                  <a:pos x="67" y="139"/>
                </a:cxn>
                <a:cxn ang="0">
                  <a:pos x="0" y="42"/>
                </a:cxn>
              </a:cxnLst>
              <a:rect l="0" t="0" r="r" b="b"/>
              <a:pathLst>
                <a:path w="126" h="139">
                  <a:moveTo>
                    <a:pt x="0" y="42"/>
                  </a:moveTo>
                  <a:lnTo>
                    <a:pt x="29" y="17"/>
                  </a:lnTo>
                  <a:lnTo>
                    <a:pt x="55" y="0"/>
                  </a:lnTo>
                  <a:lnTo>
                    <a:pt x="83" y="0"/>
                  </a:lnTo>
                  <a:lnTo>
                    <a:pt x="113" y="25"/>
                  </a:lnTo>
                  <a:lnTo>
                    <a:pt x="126" y="53"/>
                  </a:lnTo>
                  <a:lnTo>
                    <a:pt x="125" y="83"/>
                  </a:lnTo>
                  <a:lnTo>
                    <a:pt x="107" y="112"/>
                  </a:lnTo>
                  <a:lnTo>
                    <a:pt x="67" y="13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3504" y="4230"/>
              <a:ext cx="20" cy="27"/>
            </a:xfrm>
            <a:custGeom>
              <a:avLst/>
              <a:gdLst/>
              <a:ahLst/>
              <a:cxnLst>
                <a:cxn ang="0">
                  <a:pos x="178" y="30"/>
                </a:cxn>
                <a:cxn ang="0">
                  <a:pos x="94" y="136"/>
                </a:cxn>
                <a:cxn ang="0">
                  <a:pos x="0" y="237"/>
                </a:cxn>
                <a:cxn ang="0">
                  <a:pos x="32" y="266"/>
                </a:cxn>
                <a:cxn ang="0">
                  <a:pos x="118" y="159"/>
                </a:cxn>
                <a:cxn ang="0">
                  <a:pos x="149" y="180"/>
                </a:cxn>
                <a:cxn ang="0">
                  <a:pos x="149" y="224"/>
                </a:cxn>
                <a:cxn ang="0">
                  <a:pos x="144" y="268"/>
                </a:cxn>
                <a:cxn ang="0">
                  <a:pos x="136" y="309"/>
                </a:cxn>
                <a:cxn ang="0">
                  <a:pos x="134" y="350"/>
                </a:cxn>
                <a:cxn ang="0">
                  <a:pos x="177" y="377"/>
                </a:cxn>
                <a:cxn ang="0">
                  <a:pos x="184" y="371"/>
                </a:cxn>
                <a:cxn ang="0">
                  <a:pos x="169" y="332"/>
                </a:cxn>
                <a:cxn ang="0">
                  <a:pos x="172" y="286"/>
                </a:cxn>
                <a:cxn ang="0">
                  <a:pos x="178" y="239"/>
                </a:cxn>
                <a:cxn ang="0">
                  <a:pos x="178" y="195"/>
                </a:cxn>
                <a:cxn ang="0">
                  <a:pos x="209" y="199"/>
                </a:cxn>
                <a:cxn ang="0">
                  <a:pos x="239" y="196"/>
                </a:cxn>
                <a:cxn ang="0">
                  <a:pos x="266" y="184"/>
                </a:cxn>
                <a:cxn ang="0">
                  <a:pos x="286" y="166"/>
                </a:cxn>
                <a:cxn ang="0">
                  <a:pos x="303" y="143"/>
                </a:cxn>
                <a:cxn ang="0">
                  <a:pos x="306" y="121"/>
                </a:cxn>
                <a:cxn ang="0">
                  <a:pos x="297" y="102"/>
                </a:cxn>
                <a:cxn ang="0">
                  <a:pos x="274" y="83"/>
                </a:cxn>
                <a:cxn ang="0">
                  <a:pos x="173" y="2"/>
                </a:cxn>
                <a:cxn ang="0">
                  <a:pos x="149" y="0"/>
                </a:cxn>
                <a:cxn ang="0">
                  <a:pos x="178" y="30"/>
                </a:cxn>
                <a:cxn ang="0">
                  <a:pos x="210" y="48"/>
                </a:cxn>
                <a:cxn ang="0">
                  <a:pos x="239" y="70"/>
                </a:cxn>
                <a:cxn ang="0">
                  <a:pos x="261" y="93"/>
                </a:cxn>
                <a:cxn ang="0">
                  <a:pos x="269" y="119"/>
                </a:cxn>
                <a:cxn ang="0">
                  <a:pos x="252" y="157"/>
                </a:cxn>
                <a:cxn ang="0">
                  <a:pos x="229" y="176"/>
                </a:cxn>
                <a:cxn ang="0">
                  <a:pos x="201" y="182"/>
                </a:cxn>
                <a:cxn ang="0">
                  <a:pos x="168" y="173"/>
                </a:cxn>
                <a:cxn ang="0">
                  <a:pos x="131" y="144"/>
                </a:cxn>
                <a:cxn ang="0">
                  <a:pos x="210" y="48"/>
                </a:cxn>
                <a:cxn ang="0">
                  <a:pos x="178" y="30"/>
                </a:cxn>
              </a:cxnLst>
              <a:rect l="0" t="0" r="r" b="b"/>
              <a:pathLst>
                <a:path w="306" h="377">
                  <a:moveTo>
                    <a:pt x="178" y="30"/>
                  </a:moveTo>
                  <a:lnTo>
                    <a:pt x="94" y="136"/>
                  </a:lnTo>
                  <a:lnTo>
                    <a:pt x="0" y="237"/>
                  </a:lnTo>
                  <a:lnTo>
                    <a:pt x="32" y="266"/>
                  </a:lnTo>
                  <a:lnTo>
                    <a:pt x="118" y="159"/>
                  </a:lnTo>
                  <a:lnTo>
                    <a:pt x="149" y="180"/>
                  </a:lnTo>
                  <a:lnTo>
                    <a:pt x="149" y="224"/>
                  </a:lnTo>
                  <a:lnTo>
                    <a:pt x="144" y="268"/>
                  </a:lnTo>
                  <a:lnTo>
                    <a:pt x="136" y="309"/>
                  </a:lnTo>
                  <a:lnTo>
                    <a:pt x="134" y="350"/>
                  </a:lnTo>
                  <a:lnTo>
                    <a:pt x="177" y="377"/>
                  </a:lnTo>
                  <a:lnTo>
                    <a:pt x="184" y="371"/>
                  </a:lnTo>
                  <a:lnTo>
                    <a:pt x="169" y="332"/>
                  </a:lnTo>
                  <a:lnTo>
                    <a:pt x="172" y="286"/>
                  </a:lnTo>
                  <a:lnTo>
                    <a:pt x="178" y="239"/>
                  </a:lnTo>
                  <a:lnTo>
                    <a:pt x="178" y="195"/>
                  </a:lnTo>
                  <a:lnTo>
                    <a:pt x="209" y="199"/>
                  </a:lnTo>
                  <a:lnTo>
                    <a:pt x="239" y="196"/>
                  </a:lnTo>
                  <a:lnTo>
                    <a:pt x="266" y="184"/>
                  </a:lnTo>
                  <a:lnTo>
                    <a:pt x="286" y="166"/>
                  </a:lnTo>
                  <a:lnTo>
                    <a:pt x="303" y="143"/>
                  </a:lnTo>
                  <a:lnTo>
                    <a:pt x="306" y="121"/>
                  </a:lnTo>
                  <a:lnTo>
                    <a:pt x="297" y="102"/>
                  </a:lnTo>
                  <a:lnTo>
                    <a:pt x="274" y="83"/>
                  </a:lnTo>
                  <a:lnTo>
                    <a:pt x="173" y="2"/>
                  </a:lnTo>
                  <a:lnTo>
                    <a:pt x="149" y="0"/>
                  </a:lnTo>
                  <a:lnTo>
                    <a:pt x="178" y="30"/>
                  </a:lnTo>
                  <a:lnTo>
                    <a:pt x="210" y="48"/>
                  </a:lnTo>
                  <a:lnTo>
                    <a:pt x="239" y="70"/>
                  </a:lnTo>
                  <a:lnTo>
                    <a:pt x="261" y="93"/>
                  </a:lnTo>
                  <a:lnTo>
                    <a:pt x="269" y="119"/>
                  </a:lnTo>
                  <a:lnTo>
                    <a:pt x="252" y="157"/>
                  </a:lnTo>
                  <a:lnTo>
                    <a:pt x="229" y="176"/>
                  </a:lnTo>
                  <a:lnTo>
                    <a:pt x="201" y="182"/>
                  </a:lnTo>
                  <a:lnTo>
                    <a:pt x="168" y="173"/>
                  </a:lnTo>
                  <a:lnTo>
                    <a:pt x="131" y="144"/>
                  </a:lnTo>
                  <a:lnTo>
                    <a:pt x="210" y="48"/>
                  </a:lnTo>
                  <a:lnTo>
                    <a:pt x="178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3504" y="4230"/>
              <a:ext cx="20" cy="27"/>
            </a:xfrm>
            <a:custGeom>
              <a:avLst/>
              <a:gdLst/>
              <a:ahLst/>
              <a:cxnLst>
                <a:cxn ang="0">
                  <a:pos x="178" y="30"/>
                </a:cxn>
                <a:cxn ang="0">
                  <a:pos x="94" y="136"/>
                </a:cxn>
                <a:cxn ang="0">
                  <a:pos x="0" y="237"/>
                </a:cxn>
                <a:cxn ang="0">
                  <a:pos x="32" y="266"/>
                </a:cxn>
                <a:cxn ang="0">
                  <a:pos x="118" y="159"/>
                </a:cxn>
                <a:cxn ang="0">
                  <a:pos x="149" y="180"/>
                </a:cxn>
                <a:cxn ang="0">
                  <a:pos x="149" y="224"/>
                </a:cxn>
                <a:cxn ang="0">
                  <a:pos x="144" y="268"/>
                </a:cxn>
                <a:cxn ang="0">
                  <a:pos x="136" y="309"/>
                </a:cxn>
                <a:cxn ang="0">
                  <a:pos x="134" y="350"/>
                </a:cxn>
                <a:cxn ang="0">
                  <a:pos x="177" y="377"/>
                </a:cxn>
                <a:cxn ang="0">
                  <a:pos x="184" y="371"/>
                </a:cxn>
                <a:cxn ang="0">
                  <a:pos x="169" y="332"/>
                </a:cxn>
                <a:cxn ang="0">
                  <a:pos x="172" y="286"/>
                </a:cxn>
                <a:cxn ang="0">
                  <a:pos x="178" y="239"/>
                </a:cxn>
                <a:cxn ang="0">
                  <a:pos x="178" y="195"/>
                </a:cxn>
                <a:cxn ang="0">
                  <a:pos x="209" y="199"/>
                </a:cxn>
                <a:cxn ang="0">
                  <a:pos x="239" y="196"/>
                </a:cxn>
                <a:cxn ang="0">
                  <a:pos x="266" y="184"/>
                </a:cxn>
                <a:cxn ang="0">
                  <a:pos x="286" y="166"/>
                </a:cxn>
                <a:cxn ang="0">
                  <a:pos x="303" y="143"/>
                </a:cxn>
                <a:cxn ang="0">
                  <a:pos x="306" y="121"/>
                </a:cxn>
                <a:cxn ang="0">
                  <a:pos x="297" y="102"/>
                </a:cxn>
                <a:cxn ang="0">
                  <a:pos x="274" y="83"/>
                </a:cxn>
                <a:cxn ang="0">
                  <a:pos x="173" y="2"/>
                </a:cxn>
                <a:cxn ang="0">
                  <a:pos x="149" y="0"/>
                </a:cxn>
                <a:cxn ang="0">
                  <a:pos x="178" y="30"/>
                </a:cxn>
              </a:cxnLst>
              <a:rect l="0" t="0" r="r" b="b"/>
              <a:pathLst>
                <a:path w="306" h="377">
                  <a:moveTo>
                    <a:pt x="178" y="30"/>
                  </a:moveTo>
                  <a:lnTo>
                    <a:pt x="94" y="136"/>
                  </a:lnTo>
                  <a:lnTo>
                    <a:pt x="0" y="237"/>
                  </a:lnTo>
                  <a:lnTo>
                    <a:pt x="32" y="266"/>
                  </a:lnTo>
                  <a:lnTo>
                    <a:pt x="118" y="159"/>
                  </a:lnTo>
                  <a:lnTo>
                    <a:pt x="149" y="180"/>
                  </a:lnTo>
                  <a:lnTo>
                    <a:pt x="149" y="224"/>
                  </a:lnTo>
                  <a:lnTo>
                    <a:pt x="144" y="268"/>
                  </a:lnTo>
                  <a:lnTo>
                    <a:pt x="136" y="309"/>
                  </a:lnTo>
                  <a:lnTo>
                    <a:pt x="134" y="350"/>
                  </a:lnTo>
                  <a:lnTo>
                    <a:pt x="177" y="377"/>
                  </a:lnTo>
                  <a:lnTo>
                    <a:pt x="184" y="371"/>
                  </a:lnTo>
                  <a:lnTo>
                    <a:pt x="169" y="332"/>
                  </a:lnTo>
                  <a:lnTo>
                    <a:pt x="172" y="286"/>
                  </a:lnTo>
                  <a:lnTo>
                    <a:pt x="178" y="239"/>
                  </a:lnTo>
                  <a:lnTo>
                    <a:pt x="178" y="195"/>
                  </a:lnTo>
                  <a:lnTo>
                    <a:pt x="209" y="199"/>
                  </a:lnTo>
                  <a:lnTo>
                    <a:pt x="239" y="196"/>
                  </a:lnTo>
                  <a:lnTo>
                    <a:pt x="266" y="184"/>
                  </a:lnTo>
                  <a:lnTo>
                    <a:pt x="286" y="166"/>
                  </a:lnTo>
                  <a:lnTo>
                    <a:pt x="303" y="143"/>
                  </a:lnTo>
                  <a:lnTo>
                    <a:pt x="306" y="121"/>
                  </a:lnTo>
                  <a:lnTo>
                    <a:pt x="297" y="102"/>
                  </a:lnTo>
                  <a:lnTo>
                    <a:pt x="274" y="83"/>
                  </a:lnTo>
                  <a:lnTo>
                    <a:pt x="173" y="2"/>
                  </a:lnTo>
                  <a:lnTo>
                    <a:pt x="149" y="0"/>
                  </a:lnTo>
                  <a:lnTo>
                    <a:pt x="178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3512" y="4233"/>
              <a:ext cx="10" cy="1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08" y="22"/>
                </a:cxn>
                <a:cxn ang="0">
                  <a:pos x="130" y="45"/>
                </a:cxn>
                <a:cxn ang="0">
                  <a:pos x="138" y="71"/>
                </a:cxn>
                <a:cxn ang="0">
                  <a:pos x="121" y="109"/>
                </a:cxn>
                <a:cxn ang="0">
                  <a:pos x="98" y="128"/>
                </a:cxn>
                <a:cxn ang="0">
                  <a:pos x="70" y="134"/>
                </a:cxn>
                <a:cxn ang="0">
                  <a:pos x="37" y="125"/>
                </a:cxn>
                <a:cxn ang="0">
                  <a:pos x="0" y="96"/>
                </a:cxn>
                <a:cxn ang="0">
                  <a:pos x="79" y="0"/>
                </a:cxn>
              </a:cxnLst>
              <a:rect l="0" t="0" r="r" b="b"/>
              <a:pathLst>
                <a:path w="138" h="134">
                  <a:moveTo>
                    <a:pt x="79" y="0"/>
                  </a:moveTo>
                  <a:lnTo>
                    <a:pt x="108" y="22"/>
                  </a:lnTo>
                  <a:lnTo>
                    <a:pt x="130" y="45"/>
                  </a:lnTo>
                  <a:lnTo>
                    <a:pt x="138" y="71"/>
                  </a:lnTo>
                  <a:lnTo>
                    <a:pt x="121" y="109"/>
                  </a:lnTo>
                  <a:lnTo>
                    <a:pt x="98" y="128"/>
                  </a:lnTo>
                  <a:lnTo>
                    <a:pt x="70" y="134"/>
                  </a:lnTo>
                  <a:lnTo>
                    <a:pt x="37" y="125"/>
                  </a:lnTo>
                  <a:lnTo>
                    <a:pt x="0" y="9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•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571500" indent="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•"/>
        <a:defRPr sz="1600">
          <a:solidFill>
            <a:schemeClr val="tx1"/>
          </a:solidFill>
          <a:latin typeface="+mn-lt"/>
        </a:defRPr>
      </a:lvl3pPr>
      <a:lvl4pPr marL="95250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microsoft.com/office/2007/relationships/diagramDrawing" Target="../diagrams/drawing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diagramColors" Target="../diagrams/colors15.xml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1.wmf"/><Relationship Id="rId10" Type="http://schemas.openxmlformats.org/officeDocument/2006/relationships/diagramQuickStyle" Target="../diagrams/quickStyle15.xml"/><Relationship Id="rId4" Type="http://schemas.openxmlformats.org/officeDocument/2006/relationships/oleObject" Target="../embeddings/oleObject2.bin"/><Relationship Id="rId9" Type="http://schemas.openxmlformats.org/officeDocument/2006/relationships/diagramLayout" Target="../diagrams/layout15.xml"/><Relationship Id="rId1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Data" Target="../diagrams/data17.xml"/><Relationship Id="rId1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diagramData" Target="../diagrams/data16.xml"/><Relationship Id="rId12" Type="http://schemas.openxmlformats.org/officeDocument/2006/relationships/oleObject" Target="../embeddings/oleObject10.bin"/><Relationship Id="rId17" Type="http://schemas.microsoft.com/office/2007/relationships/diagramDrawing" Target="../diagrams/drawing17.xml"/><Relationship Id="rId2" Type="http://schemas.openxmlformats.org/officeDocument/2006/relationships/slideLayout" Target="../slideLayouts/slideLayout7.xml"/><Relationship Id="rId16" Type="http://schemas.openxmlformats.org/officeDocument/2006/relationships/diagramColors" Target="../diagrams/colors17.xml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microsoft.com/office/2007/relationships/diagramDrawing" Target="../diagrams/drawing16.xml"/><Relationship Id="rId5" Type="http://schemas.openxmlformats.org/officeDocument/2006/relationships/oleObject" Target="../embeddings/oleObject8.bin"/><Relationship Id="rId15" Type="http://schemas.openxmlformats.org/officeDocument/2006/relationships/diagramQuickStyle" Target="../diagrams/quickStyle17.xml"/><Relationship Id="rId10" Type="http://schemas.openxmlformats.org/officeDocument/2006/relationships/diagramColors" Target="../diagrams/colors16.xml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diagramQuickStyle" Target="../diagrams/quickStyle16.xml"/><Relationship Id="rId14" Type="http://schemas.openxmlformats.org/officeDocument/2006/relationships/diagramLayout" Target="../diagrams/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oleObject" Target="../embeddings/oleObject19.bin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9.xml"/><Relationship Id="rId11" Type="http://schemas.openxmlformats.org/officeDocument/2006/relationships/oleObject" Target="../embeddings/oleObject17.bin"/><Relationship Id="rId5" Type="http://schemas.openxmlformats.org/officeDocument/2006/relationships/diagramQuickStyle" Target="../diagrams/quickStyle19.xml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6.bin"/><Relationship Id="rId4" Type="http://schemas.openxmlformats.org/officeDocument/2006/relationships/diagramLayout" Target="../diagrams/layout19.xml"/><Relationship Id="rId9" Type="http://schemas.openxmlformats.org/officeDocument/2006/relationships/image" Target="../media/image35.jpeg"/><Relationship Id="rId1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36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68.bin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63.bin"/><Relationship Id="rId34" Type="http://schemas.openxmlformats.org/officeDocument/2006/relationships/oleObject" Target="../embeddings/oleObject76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4.bin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7.bin"/><Relationship Id="rId3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2.bin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4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5.bin"/><Relationship Id="rId28" Type="http://schemas.openxmlformats.org/officeDocument/2006/relationships/oleObject" Target="../embeddings/oleObject70.bin"/><Relationship Id="rId10" Type="http://schemas.openxmlformats.org/officeDocument/2006/relationships/oleObject" Target="../embeddings/oleObject52.bin"/><Relationship Id="rId19" Type="http://schemas.openxmlformats.org/officeDocument/2006/relationships/oleObject" Target="../embeddings/oleObject61.bin"/><Relationship Id="rId31" Type="http://schemas.openxmlformats.org/officeDocument/2006/relationships/oleObject" Target="../embeddings/oleObject73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4.bin"/><Relationship Id="rId27" Type="http://schemas.openxmlformats.org/officeDocument/2006/relationships/oleObject" Target="../embeddings/oleObject69.bin"/><Relationship Id="rId30" Type="http://schemas.openxmlformats.org/officeDocument/2006/relationships/oleObject" Target="../embeddings/oleObject72.bin"/><Relationship Id="rId35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90.bin"/><Relationship Id="rId10" Type="http://schemas.openxmlformats.org/officeDocument/2006/relationships/oleObject" Target="../embeddings/oleObject85.bin"/><Relationship Id="rId19" Type="http://schemas.openxmlformats.org/officeDocument/2006/relationships/oleObject" Target="../embeddings/oleObject94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image" Target="../media/image104.emf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oleObject" Target="../embeddings/oleObject10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image" Target="../media/image2.emf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q-AL" smtClean="0"/>
              <a:t>Punimi i diplomës nga Shpejtim Alimi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sq-AL" i="1" smtClean="0"/>
              <a:t>       Ndikimi i temperaturës ndaj rezistencës elektrike                         të çelikut austenitik X5CrNi18.10</a:t>
            </a:r>
            <a:r>
              <a:rPr lang="sq-AL" smtClean="0"/>
              <a:t> </a:t>
            </a:r>
            <a:endParaRPr lang="en-US" smtClean="0"/>
          </a:p>
        </p:txBody>
      </p:sp>
      <p:pic>
        <p:nvPicPr>
          <p:cNvPr id="3076" name="Picture 4" descr="RT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60875"/>
            <a:ext cx="7938" cy="31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= f ( defekteve )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738158" y="1428736"/>
          <a:ext cx="928694" cy="672503"/>
        </p:xfrm>
        <a:graphic>
          <a:graphicData uri="http://schemas.openxmlformats.org/presentationml/2006/ole">
            <p:oleObj spid="_x0000_s48129" name="Equation" r:id="rId3" imgW="558558" imgH="393529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406" y="1071546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800" dirty="0" smtClean="0"/>
              <a:t>Definimi i rezistencës elektrike :</a:t>
            </a:r>
            <a:endParaRPr lang="en-US" sz="180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738290" y="1643050"/>
          <a:ext cx="500066" cy="285751"/>
        </p:xfrm>
        <a:graphic>
          <a:graphicData uri="http://schemas.openxmlformats.org/presentationml/2006/ole">
            <p:oleObj spid="_x0000_s48131" name="Equation" r:id="rId4" imgW="190417" imgH="152334" progId="">
              <p:embed/>
            </p:oleObj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2166918" y="1399174"/>
          <a:ext cx="928694" cy="672503"/>
        </p:xfrm>
        <a:graphic>
          <a:graphicData uri="http://schemas.openxmlformats.org/presentationml/2006/ole">
            <p:oleObj spid="_x0000_s48133" name="Equation" r:id="rId5" imgW="558558" imgH="393529" progId="">
              <p:embed/>
            </p:oleObj>
          </a:graphicData>
        </a:graphic>
      </p:graphicFrame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167051" y="1571612"/>
          <a:ext cx="571504" cy="322387"/>
        </p:xfrm>
        <a:graphic>
          <a:graphicData uri="http://schemas.openxmlformats.org/presentationml/2006/ole">
            <p:oleObj spid="_x0000_s48135" name="Equation" r:id="rId6" imgW="368140" imgH="203112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2406" y="2285992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800" dirty="0" smtClean="0"/>
              <a:t>Përçueshmëria elektrike definohet si :</a:t>
            </a:r>
            <a:endParaRPr lang="en-US" sz="1800" dirty="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4238620" y="2143116"/>
          <a:ext cx="714380" cy="683320"/>
        </p:xfrm>
        <a:graphic>
          <a:graphicData uri="http://schemas.openxmlformats.org/presentationml/2006/ole">
            <p:oleObj spid="_x0000_s48137" name="Equation" r:id="rId7" imgW="431613" imgH="418918" progId="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95876" y="2285992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600" dirty="0" smtClean="0"/>
              <a:t>( </a:t>
            </a:r>
            <a:r>
              <a:rPr lang="el-GR" sz="1600" dirty="0" smtClean="0"/>
              <a:t>κ</a:t>
            </a:r>
            <a:r>
              <a:rPr lang="sq-AL" sz="1600" dirty="0" smtClean="0"/>
              <a:t> , </a:t>
            </a:r>
            <a:r>
              <a:rPr lang="el-GR" sz="1600" dirty="0" smtClean="0"/>
              <a:t>σ</a:t>
            </a:r>
            <a:r>
              <a:rPr lang="sq-AL" sz="1600" dirty="0" smtClean="0"/>
              <a:t> , ose </a:t>
            </a:r>
            <a:r>
              <a:rPr lang="el-GR" sz="1600" dirty="0" smtClean="0"/>
              <a:t>γ</a:t>
            </a:r>
            <a:r>
              <a:rPr lang="sq-AL" sz="1600" dirty="0" smtClean="0"/>
              <a:t> )</a:t>
            </a:r>
            <a:endParaRPr lang="en-US" sz="1600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4738686" y="1071546"/>
          <a:ext cx="435771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2406" y="2786058"/>
            <a:ext cx="313098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 algn="l">
              <a:buFont typeface="+mj-lt"/>
              <a:buAutoNum type="arabicPeriod"/>
            </a:pPr>
            <a:r>
              <a:rPr lang="sq-AL" sz="1800" dirty="0" smtClean="0"/>
              <a:t> Rezistenca ndodh për arsye :</a:t>
            </a:r>
          </a:p>
          <a:p>
            <a:pPr marL="463550" indent="-176213" algn="l">
              <a:buFont typeface="Arial" pitchFamily="34" charset="0"/>
              <a:buChar char="•"/>
              <a:tabLst>
                <a:tab pos="519113" algn="l"/>
              </a:tabLst>
            </a:pPr>
            <a:r>
              <a:rPr lang="sq-AL" sz="1600" dirty="0" smtClean="0"/>
              <a:t> papastërtitë</a:t>
            </a:r>
          </a:p>
          <a:p>
            <a:pPr marL="463550" indent="-176213" algn="l">
              <a:buFont typeface="Arial" pitchFamily="34" charset="0"/>
              <a:buChar char="•"/>
              <a:tabLst>
                <a:tab pos="519113" algn="l"/>
              </a:tabLst>
            </a:pPr>
            <a:r>
              <a:rPr lang="sq-AL" sz="1600" dirty="0" smtClean="0"/>
              <a:t> kufiri ndërkokrrizor</a:t>
            </a:r>
          </a:p>
          <a:p>
            <a:pPr marL="463550" indent="-176213" algn="l">
              <a:buFont typeface="Arial" pitchFamily="34" charset="0"/>
              <a:buChar char="•"/>
              <a:tabLst>
                <a:tab pos="519113" algn="l"/>
              </a:tabLst>
            </a:pPr>
            <a:r>
              <a:rPr lang="sq-AL" sz="1600" dirty="0" smtClean="0"/>
              <a:t> sforcimet</a:t>
            </a:r>
          </a:p>
          <a:p>
            <a:pPr marL="395288" indent="-395288" algn="l">
              <a:tabLst>
                <a:tab pos="519113" algn="l"/>
              </a:tabLst>
            </a:pPr>
            <a:r>
              <a:rPr lang="sq-AL" sz="1600" dirty="0" smtClean="0"/>
              <a:t>2.  Vibrimet jonike në rrjetë</a:t>
            </a:r>
          </a:p>
        </p:txBody>
      </p:sp>
      <p:sp>
        <p:nvSpPr>
          <p:cNvPr id="22" name="Freeform 21"/>
          <p:cNvSpPr/>
          <p:nvPr/>
        </p:nvSpPr>
        <p:spPr>
          <a:xfrm>
            <a:off x="5849167" y="3571876"/>
            <a:ext cx="1071588" cy="714387"/>
          </a:xfrm>
          <a:custGeom>
            <a:avLst/>
            <a:gdLst>
              <a:gd name="connsiteX0" fmla="*/ 1780161 w 1780161"/>
              <a:gd name="connsiteY0" fmla="*/ 0 h 1546698"/>
              <a:gd name="connsiteX1" fmla="*/ 1595336 w 1780161"/>
              <a:gd name="connsiteY1" fmla="*/ 505838 h 1546698"/>
              <a:gd name="connsiteX2" fmla="*/ 1225685 w 1780161"/>
              <a:gd name="connsiteY2" fmla="*/ 933855 h 1546698"/>
              <a:gd name="connsiteX3" fmla="*/ 758757 w 1780161"/>
              <a:gd name="connsiteY3" fmla="*/ 1264596 h 1546698"/>
              <a:gd name="connsiteX4" fmla="*/ 321013 w 1780161"/>
              <a:gd name="connsiteY4" fmla="*/ 1449421 h 1546698"/>
              <a:gd name="connsiteX5" fmla="*/ 0 w 1780161"/>
              <a:gd name="connsiteY5" fmla="*/ 1546698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0161" h="1546698">
                <a:moveTo>
                  <a:pt x="1780161" y="0"/>
                </a:moveTo>
                <a:cubicBezTo>
                  <a:pt x="1733955" y="175098"/>
                  <a:pt x="1687749" y="350196"/>
                  <a:pt x="1595336" y="505838"/>
                </a:cubicBezTo>
                <a:cubicBezTo>
                  <a:pt x="1502923" y="661480"/>
                  <a:pt x="1365115" y="807395"/>
                  <a:pt x="1225685" y="933855"/>
                </a:cubicBezTo>
                <a:cubicBezTo>
                  <a:pt x="1086255" y="1060315"/>
                  <a:pt x="909536" y="1178668"/>
                  <a:pt x="758757" y="1264596"/>
                </a:cubicBezTo>
                <a:cubicBezTo>
                  <a:pt x="607978" y="1350524"/>
                  <a:pt x="447473" y="1402404"/>
                  <a:pt x="321013" y="1449421"/>
                </a:cubicBezTo>
                <a:cubicBezTo>
                  <a:pt x="194553" y="1496438"/>
                  <a:pt x="0" y="1546698"/>
                  <a:pt x="0" y="154669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528484" y="4606946"/>
            <a:ext cx="642938" cy="157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ject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86416" y="3357562"/>
            <a:ext cx="219807" cy="23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Object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63614" y="5000636"/>
            <a:ext cx="214314" cy="23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Object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77729" y="5000636"/>
            <a:ext cx="203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Arrow Connector 37"/>
          <p:cNvCxnSpPr/>
          <p:nvPr/>
        </p:nvCxnSpPr>
        <p:spPr bwMode="auto">
          <a:xfrm rot="5400000" flipH="1" flipV="1">
            <a:off x="4456921" y="4106867"/>
            <a:ext cx="164307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277663" y="4929198"/>
            <a:ext cx="2000264" cy="14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991912" y="5214950"/>
            <a:ext cx="267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Rezistencë elektrike – temperaturë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452406" y="4357694"/>
            <a:ext cx="4013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600" dirty="0" smtClean="0"/>
              <a:t> 1911 H. K. Onnes në 4.2 [K] - superpërçues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666720" y="4714884"/>
            <a:ext cx="299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Më vonë në 77 [K] , 125 [K]  ...!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2406" y="5214950"/>
            <a:ext cx="381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600" dirty="0" smtClean="0"/>
              <a:t> Dhe pse jo superpërçues edhe nga çeliku!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06" y="1000108"/>
            <a:ext cx="293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2000" dirty="0" smtClean="0"/>
              <a:t> Regulla e Mathiessen-it :</a:t>
            </a:r>
            <a:endParaRPr lang="en-US" sz="2000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809596" y="1428736"/>
          <a:ext cx="2902168" cy="357190"/>
        </p:xfrm>
        <a:graphic>
          <a:graphicData uri="http://schemas.openxmlformats.org/presentationml/2006/ole">
            <p:oleObj spid="_x0000_s47105" name="Equation" r:id="rId3" imgW="1854200" imgH="24130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953132" y="3071810"/>
          <a:ext cx="1079510" cy="500066"/>
        </p:xfrm>
        <a:graphic>
          <a:graphicData uri="http://schemas.openxmlformats.org/presentationml/2006/ole">
            <p:oleObj spid="_x0000_s47107" name="Equation" r:id="rId4" imgW="520560" imgH="2412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67248" y="307181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800" dirty="0" smtClean="0"/>
              <a:t>Në 0 [K]  </a:t>
            </a:r>
            <a:r>
              <a:rPr lang="sq-AL" sz="2000" dirty="0" smtClean="0"/>
              <a:t>»</a:t>
            </a:r>
            <a:r>
              <a:rPr lang="sq-AL" sz="1600" dirty="0" smtClean="0"/>
              <a:t> </a:t>
            </a:r>
            <a:endParaRPr lang="en-US" sz="16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667116" y="3714752"/>
          <a:ext cx="1875248" cy="357190"/>
        </p:xfrm>
        <a:graphic>
          <a:graphicData uri="http://schemas.openxmlformats.org/presentationml/2006/ole">
            <p:oleObj spid="_x0000_s47108" name="Equation" r:id="rId5" imgW="1193800" imgH="228600" progId="">
              <p:embed/>
            </p:oleObj>
          </a:graphicData>
        </a:graphic>
      </p:graphicFrame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6453198" y="3714752"/>
          <a:ext cx="2768223" cy="357190"/>
        </p:xfrm>
        <a:graphic>
          <a:graphicData uri="http://schemas.openxmlformats.org/presentationml/2006/ole">
            <p:oleObj spid="_x0000_s47110" name="Equation" r:id="rId6" imgW="1765300" imgH="24130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0968" y="4214818"/>
            <a:ext cx="3348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2000" dirty="0" smtClean="0"/>
              <a:t> Koeficienti i bymimit termik </a:t>
            </a:r>
            <a:endParaRPr lang="en-US" sz="2000" dirty="0" smtClean="0"/>
          </a:p>
          <a:p>
            <a:pPr algn="l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4702" y="3143248"/>
            <a:ext cx="22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rritet</a:t>
            </a:r>
            <a:r>
              <a:rPr lang="en-US" sz="1600" dirty="0" smtClean="0"/>
              <a:t> me </a:t>
            </a:r>
            <a:r>
              <a:rPr lang="en-US" sz="1600" dirty="0" err="1" smtClean="0"/>
              <a:t>rritjen</a:t>
            </a:r>
            <a:r>
              <a:rPr lang="en-US" sz="1600" dirty="0" smtClean="0"/>
              <a:t> e 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5678" y="2571744"/>
            <a:ext cx="4572032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800" dirty="0" smtClean="0"/>
              <a:t> </a:t>
            </a:r>
            <a:r>
              <a:rPr lang="en-US" sz="1800" dirty="0" err="1" smtClean="0"/>
              <a:t>Fononet</a:t>
            </a:r>
            <a:r>
              <a:rPr lang="en-US" sz="1800" dirty="0" smtClean="0"/>
              <a:t> – </a:t>
            </a:r>
            <a:r>
              <a:rPr lang="en-US" sz="1600" dirty="0" err="1" smtClean="0"/>
              <a:t>jan</a:t>
            </a:r>
            <a:r>
              <a:rPr lang="sq-AL" sz="1600" dirty="0" smtClean="0"/>
              <a:t>ë kuante të vibrimeve në rrjetë</a:t>
            </a:r>
            <a:endParaRPr lang="en-US" sz="1800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452406" y="1928802"/>
          <a:ext cx="3071834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38620" y="1428736"/>
            <a:ext cx="498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Defektet në strukturën krystalore shpërndajnë elektronet dhe kontribojnë në </a:t>
            </a:r>
            <a:r>
              <a:rPr lang="el-GR" sz="1600" dirty="0" smtClean="0"/>
              <a:t>ρ</a:t>
            </a:r>
            <a:r>
              <a:rPr lang="sq-AL" sz="1600" dirty="0" smtClean="0"/>
              <a:t> totale.</a:t>
            </a:r>
            <a:endParaRPr lang="en-US" sz="1600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881034" y="5286388"/>
          <a:ext cx="1071570" cy="684614"/>
        </p:xfrm>
        <a:graphic>
          <a:graphicData uri="http://schemas.openxmlformats.org/presentationml/2006/ole">
            <p:oleObj spid="_x0000_s47111" name="Equation" r:id="rId12" imgW="685800" imgH="431800" progId="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2406" y="4572008"/>
            <a:ext cx="493141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600" dirty="0" smtClean="0">
                <a:ln>
                  <a:prstDash val="solid"/>
                </a:ln>
                <a:solidFill>
                  <a:srgbClr val="0000FF"/>
                </a:solidFill>
              </a:rPr>
              <a:t> Trupat bymehen gjatë nxehjes dhe tkurren gjatë ftohjes</a:t>
            </a:r>
            <a:endParaRPr lang="en-US" sz="1600" dirty="0">
              <a:ln>
                <a:prstDash val="solid"/>
              </a:ln>
              <a:solidFill>
                <a:srgbClr val="0000FF"/>
              </a:solidFill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2524108" y="4857760"/>
          <a:ext cx="457203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6953264" y="4357694"/>
          <a:ext cx="1143008" cy="641200"/>
        </p:xfrm>
        <a:graphic>
          <a:graphicData uri="http://schemas.openxmlformats.org/presentationml/2006/ole">
            <p:oleObj spid="_x0000_s47113" name="Equation" r:id="rId18" imgW="787400" imgH="431800" progId="">
              <p:embed/>
            </p:oleObj>
          </a:graphicData>
        </a:graphic>
      </p:graphicFrame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7596206" y="5000636"/>
          <a:ext cx="1071570" cy="566577"/>
        </p:xfrm>
        <a:graphic>
          <a:graphicData uri="http://schemas.openxmlformats.org/presentationml/2006/ole">
            <p:oleObj spid="_x0000_s47115" name="Equation" r:id="rId19" imgW="825500" imgH="431800" progId="">
              <p:embed/>
            </p:oleObj>
          </a:graphicData>
        </a:graphic>
      </p:graphicFrame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7" name="Object 13"/>
          <p:cNvGraphicFramePr>
            <a:graphicFrameLocks noChangeAspect="1"/>
          </p:cNvGraphicFramePr>
          <p:nvPr/>
        </p:nvGraphicFramePr>
        <p:xfrm>
          <a:off x="8167710" y="5572140"/>
          <a:ext cx="1143008" cy="625933"/>
        </p:xfrm>
        <a:graphic>
          <a:graphicData uri="http://schemas.openxmlformats.org/presentationml/2006/ole">
            <p:oleObj spid="_x0000_s47117" name="Equation" r:id="rId20" imgW="799753" imgH="431613" progId="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66720" y="35716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= f ( defekteve )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2095480" y="1071546"/>
          <a:ext cx="928694" cy="359494"/>
        </p:xfrm>
        <a:graphic>
          <a:graphicData uri="http://schemas.openxmlformats.org/presentationml/2006/ole">
            <p:oleObj spid="_x0000_s74753" name="Equation" r:id="rId3" imgW="596900" imgH="2286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968" y="1071546"/>
            <a:ext cx="1718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600" dirty="0" smtClean="0"/>
              <a:t> </a:t>
            </a:r>
            <a:r>
              <a:rPr lang="en-US" sz="1600" dirty="0" err="1" smtClean="0"/>
              <a:t>Aproksimohe</a:t>
            </a:r>
            <a:r>
              <a:rPr lang="sq-AL" sz="1600" dirty="0" smtClean="0"/>
              <a:t>n</a:t>
            </a:r>
            <a:r>
              <a:rPr lang="en-US" sz="1600" dirty="0" smtClean="0"/>
              <a:t> </a:t>
            </a:r>
            <a:r>
              <a:rPr lang="sq-AL" sz="1600" dirty="0" smtClean="0"/>
              <a:t>: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95612" y="10715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600" dirty="0" smtClean="0"/>
              <a:t>dhe</a:t>
            </a:r>
            <a:endParaRPr lang="en-US" sz="1600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3667116" y="1071546"/>
          <a:ext cx="876300" cy="336550"/>
        </p:xfrm>
        <a:graphic>
          <a:graphicData uri="http://schemas.openxmlformats.org/presentationml/2006/ole">
            <p:oleObj spid="_x0000_s74755" name="Equation" r:id="rId4" imgW="583920" imgH="228600" progId="">
              <p:embed/>
            </p:oleObj>
          </a:graphicData>
        </a:graphic>
      </p:graphicFrame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23844" y="2000240"/>
          <a:ext cx="6715172" cy="2357454"/>
        </p:xfrm>
        <a:graphic>
          <a:graphicData uri="http://schemas.openxmlformats.org/drawingml/2006/table">
            <a:tbl>
              <a:tblPr/>
              <a:tblGrid>
                <a:gridCol w="2238391"/>
                <a:gridCol w="2261763"/>
                <a:gridCol w="2215018"/>
              </a:tblGrid>
              <a:tr h="758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materiali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koeficienti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linear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q-AL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bymimit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q-AL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termik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në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-6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K</a:t>
                      </a:r>
                      <a:r>
                        <a:rPr lang="sq-A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në 20 ºC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koeficienti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vëllimor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q-AL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bymimit 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termik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β ( =3α )</a:t>
                      </a:r>
                      <a:r>
                        <a:rPr lang="sq-AL" sz="12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në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-6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K</a:t>
                      </a:r>
                      <a:r>
                        <a:rPr lang="sq-AL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në 20</a:t>
                      </a:r>
                      <a:r>
                        <a:rPr lang="sq-AL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ºC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Çeliku austenitik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51.9 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Çeliku, varësisht nga përbërja 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~13.0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33.0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~39.0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Çeliku i karbonizuar 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10.8 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32.4 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2406" y="1571612"/>
            <a:ext cx="3643338" cy="307777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Koeficienti i bymimit termik për disa çeliqe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23844" y="4714884"/>
            <a:ext cx="6238696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l"/>
            <a:r>
              <a:rPr lang="el-GR" sz="1600" dirty="0" smtClean="0"/>
              <a:t>α</a:t>
            </a:r>
            <a:r>
              <a:rPr lang="sq-AL" sz="1600" dirty="0" smtClean="0"/>
              <a:t> – sillet prje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-7</a:t>
            </a:r>
            <a:r>
              <a:rPr lang="sq-AL" sz="1600" dirty="0" smtClean="0"/>
              <a:t> për trupa të ngurt të fortë deri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-3</a:t>
            </a:r>
            <a:r>
              <a:rPr lang="sq-AL" sz="1600" dirty="0" smtClean="0"/>
              <a:t> për lëngje organike 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721" y="5357826"/>
            <a:ext cx="956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400" dirty="0" smtClean="0"/>
              <a:t> Vini re :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95414" y="5357826"/>
            <a:ext cx="428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Teoritikisht, </a:t>
            </a:r>
            <a:r>
              <a:rPr lang="el-GR" sz="1400" dirty="0" smtClean="0"/>
              <a:t>α</a:t>
            </a:r>
            <a:r>
              <a:rPr lang="sq-AL" sz="1400" dirty="0" smtClean="0"/>
              <a:t> mund të gjendet i dhënë edhe si </a:t>
            </a:r>
            <a:r>
              <a:rPr lang="el-GR" sz="1400" dirty="0" smtClean="0"/>
              <a:t>β</a:t>
            </a:r>
            <a:r>
              <a:rPr lang="sq-AL" sz="1400" dirty="0" smtClean="0"/>
              <a:t> ( </a:t>
            </a:r>
            <a:r>
              <a:rPr lang="el-GR" sz="1400" dirty="0" smtClean="0"/>
              <a:t>β</a:t>
            </a:r>
            <a:r>
              <a:rPr lang="sq-AL" sz="1400" dirty="0" smtClean="0"/>
              <a:t>=3</a:t>
            </a:r>
            <a:r>
              <a:rPr lang="el-GR" sz="1400" dirty="0" smtClean="0"/>
              <a:t>α</a:t>
            </a:r>
            <a:r>
              <a:rPr lang="sq-AL" sz="1400" dirty="0" smtClean="0"/>
              <a:t> 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6720" y="35716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= f ( defekteve )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4095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Përgatitja e mostrës për analizë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2406" y="2357430"/>
          <a:ext cx="4357718" cy="234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00" y="1500174"/>
            <a:ext cx="2357438" cy="71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3844" y="1142984"/>
            <a:ext cx="307648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sq-AL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Çeliku austenitik X5CrNi18.10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1694" y="1285860"/>
            <a:ext cx="936475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Me pikje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24372" y="1714488"/>
            <a:ext cx="4929222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400" dirty="0" smtClean="0"/>
              <a:t> Vendosja e një flete sipërfaqësore Ni dhe saldimi me pikje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24372" y="2143116"/>
            <a:ext cx="2928958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400" dirty="0" smtClean="0"/>
              <a:t> Mbulimi sipërfaqësor me Cu në :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24372" y="1071546"/>
            <a:ext cx="1149674" cy="3385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q-AL" sz="1600" dirty="0" smtClean="0"/>
              <a:t> Saldimi :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453066" y="2571744"/>
            <a:ext cx="3071834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Physical Vapour Deposition - PVD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238884" y="3000372"/>
            <a:ext cx="3000396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sq-AL" sz="1400" dirty="0" smtClean="0"/>
              <a:t>( Depozitim fizik në formë të avullit )</a:t>
            </a:r>
            <a:endParaRPr lang="en-US" sz="1400" dirty="0"/>
          </a:p>
        </p:txBody>
      </p:sp>
      <p:pic>
        <p:nvPicPr>
          <p:cNvPr id="23" name="Picture 22" descr="Alimi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0190" y="3429000"/>
            <a:ext cx="3294063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Straight Arrow Connector 23"/>
          <p:cNvCxnSpPr/>
          <p:nvPr/>
        </p:nvCxnSpPr>
        <p:spPr>
          <a:xfrm rot="10800000" flipV="1">
            <a:off x="7881958" y="4357694"/>
            <a:ext cx="57150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4095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Përgatitja e mostrës për analizë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putteranl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58" y="1537663"/>
            <a:ext cx="2592070" cy="339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2406" y="1071546"/>
            <a:ext cx="3776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600" dirty="0" smtClean="0">
                <a:solidFill>
                  <a:schemeClr val="bg1"/>
                </a:solidFill>
              </a:rPr>
              <a:t>Aparatura për mbulim sipërfaqësorë – PVD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l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8554" y="1357298"/>
            <a:ext cx="3786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q-AL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Materiali më i rëndomt i aplikuar për depozitim shtresor është nitridi i titaniumit ”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TiN</a:t>
            </a:r>
            <a:r>
              <a:rPr lang="sq-AL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”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8554" y="2214554"/>
            <a:ext cx="4424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Cu – </a:t>
            </a:r>
            <a:r>
              <a:rPr lang="sq-AL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p</a:t>
            </a:r>
            <a:r>
              <a:rPr lang="sq-AL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ë</a:t>
            </a:r>
            <a:r>
              <a:rPr lang="en-US" sz="1400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rdorur</a:t>
            </a:r>
            <a:r>
              <a:rPr lang="sq-AL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si material në PVD ( 1 deri 2 mikronash )</a:t>
            </a:r>
            <a:endParaRPr lang="en-US" sz="14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Picture 9" descr="per rrahim maksuti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430" y="2786058"/>
            <a:ext cx="214314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age0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51" y="2857497"/>
            <a:ext cx="257176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95744" y="6000768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Mostra me defekte</a:t>
            </a:r>
            <a:endParaRPr lang="en-US" sz="1400" dirty="0" smtClean="0"/>
          </a:p>
          <a:p>
            <a:pPr algn="l"/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3330" y="5000636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Mostra pa defekte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Metodat eksperimentale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23844" y="1000108"/>
          <a:ext cx="3000396" cy="228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PrakLeit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2604" y="3429000"/>
            <a:ext cx="3435350" cy="257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PrakLeitf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7380" y="1214422"/>
            <a:ext cx="3418205" cy="255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523844" y="4357694"/>
          <a:ext cx="1230093" cy="571504"/>
        </p:xfrm>
        <a:graphic>
          <a:graphicData uri="http://schemas.openxmlformats.org/presentationml/2006/ole">
            <p:oleObj spid="_x0000_s76801" name="Equation" r:id="rId10" imgW="850680" imgH="393480" progId="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95282" y="5072074"/>
          <a:ext cx="857257" cy="300040"/>
        </p:xfrm>
        <a:graphic>
          <a:graphicData uri="http://schemas.openxmlformats.org/presentationml/2006/ole">
            <p:oleObj spid="_x0000_s76806" name="Equation" r:id="rId11" imgW="507960" imgH="177480" progId="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66720" y="5429264"/>
          <a:ext cx="775613" cy="285752"/>
        </p:xfrm>
        <a:graphic>
          <a:graphicData uri="http://schemas.openxmlformats.org/presentationml/2006/ole">
            <p:oleObj spid="_x0000_s76807" name="Equation" r:id="rId12" imgW="482400" imgH="177480" progId="">
              <p:embed/>
            </p:oleObj>
          </a:graphicData>
        </a:graphic>
      </p:graphicFrame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595282" y="4000504"/>
          <a:ext cx="744146" cy="357190"/>
        </p:xfrm>
        <a:graphic>
          <a:graphicData uri="http://schemas.openxmlformats.org/presentationml/2006/ole">
            <p:oleObj spid="_x0000_s76808" name="Equation" r:id="rId13" imgW="469900" imgH="228600" progId="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95282" y="3643314"/>
          <a:ext cx="982273" cy="357190"/>
        </p:xfrm>
        <a:graphic>
          <a:graphicData uri="http://schemas.openxmlformats.org/presentationml/2006/ole">
            <p:oleObj spid="_x0000_s76810" name="Equation" r:id="rId14" imgW="558720" imgH="203040" progId="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95282" y="5786454"/>
          <a:ext cx="1049246" cy="357190"/>
        </p:xfrm>
        <a:graphic>
          <a:graphicData uri="http://schemas.openxmlformats.org/presentationml/2006/ole">
            <p:oleObj spid="_x0000_s76811" name="Equation" r:id="rId15" imgW="596880" imgH="203040" progId="">
              <p:embed/>
            </p:oleObj>
          </a:graphicData>
        </a:graphic>
      </p:graphicFrame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812" name="Object 12"/>
          <p:cNvGraphicFramePr>
            <a:graphicFrameLocks noChangeAspect="1"/>
          </p:cNvGraphicFramePr>
          <p:nvPr/>
        </p:nvGraphicFramePr>
        <p:xfrm>
          <a:off x="6596074" y="4214818"/>
          <a:ext cx="1071570" cy="357190"/>
        </p:xfrm>
        <a:graphic>
          <a:graphicData uri="http://schemas.openxmlformats.org/presentationml/2006/ole">
            <p:oleObj spid="_x0000_s76812" name="Equation" r:id="rId16" imgW="634725" imgH="203112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96074" y="3786190"/>
            <a:ext cx="150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600" dirty="0" smtClean="0"/>
              <a:t>Mikroohmmetri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738422" y="6000768"/>
            <a:ext cx="1642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600" dirty="0" smtClean="0"/>
              <a:t>Ura e Thomson-it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524504" y="5715016"/>
            <a:ext cx="2972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Nga 2 matje pët T 20 ºC dhe  -196 ºC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524636" y="4572008"/>
            <a:ext cx="307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Nga 10 matje për T 20 ºC dhe  -196 ºC</a:t>
            </a:r>
            <a:endParaRPr lang="en-US" sz="1400" dirty="0" smtClean="0"/>
          </a:p>
          <a:p>
            <a:pPr algn="l"/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20" y="357166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e matjes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23844" y="1000108"/>
          <a:ext cx="3214710" cy="228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File000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7182" y="1071546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04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20" y="3357562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03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7182" y="3429000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53264" y="1214422"/>
            <a:ext cx="1809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Matja e R në T 20 ºC</a:t>
            </a:r>
          </a:p>
          <a:p>
            <a:pPr algn="l">
              <a:buFont typeface="Arial" pitchFamily="34" charset="0"/>
              <a:buChar char="•"/>
            </a:pPr>
            <a:endParaRPr lang="sq-AL" sz="1400" dirty="0" smtClean="0"/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sq-AL" sz="1400" dirty="0" smtClean="0"/>
              <a:t>Të dy mostrat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3264" y="3571876"/>
            <a:ext cx="20039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Mostra pa defekte</a:t>
            </a:r>
            <a:endParaRPr lang="en-US" sz="1400" dirty="0" smtClean="0"/>
          </a:p>
          <a:p>
            <a:pPr algn="l">
              <a:buFont typeface="Arial" pitchFamily="34" charset="0"/>
              <a:buChar char="•"/>
            </a:pPr>
            <a:endParaRPr lang="sq-AL" sz="1400" dirty="0" smtClean="0"/>
          </a:p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Matja e R në T  -196 ºC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158" y="5572140"/>
            <a:ext cx="20039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Mostra me defekte</a:t>
            </a:r>
            <a:endParaRPr lang="en-US" sz="1400" dirty="0" smtClean="0"/>
          </a:p>
          <a:p>
            <a:pPr algn="l">
              <a:buFont typeface="Arial" pitchFamily="34" charset="0"/>
              <a:buChar char="•"/>
            </a:pPr>
            <a:endParaRPr lang="sq-AL" sz="1400" dirty="0" smtClean="0"/>
          </a:p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Matja e R në T  -196 ºC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3066" y="5857892"/>
            <a:ext cx="385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1400" dirty="0" smtClean="0"/>
              <a:t> Të gjitha rezultatet shënohen në tebelat përkatëse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95282" y="1428736"/>
          <a:ext cx="5728970" cy="2115630"/>
        </p:xfrm>
        <a:graphic>
          <a:graphicData uri="http://schemas.openxmlformats.org/drawingml/2006/table">
            <a:tbl>
              <a:tblPr/>
              <a:tblGrid>
                <a:gridCol w="2874010"/>
                <a:gridCol w="2854960"/>
              </a:tblGrid>
              <a:tr h="544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Mostra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pa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defekte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në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temperaturë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Mostra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pa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defekte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në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temperaturë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 = 1[A]   N = 0.1   b = 100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 = 1[A]   N = 0.1   b = 100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X = 0.0068 [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Ω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X = 0.0048 [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Ω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0912" name="Object 16"/>
          <p:cNvGraphicFramePr>
            <a:graphicFrameLocks noChangeAspect="1"/>
          </p:cNvGraphicFramePr>
          <p:nvPr/>
        </p:nvGraphicFramePr>
        <p:xfrm>
          <a:off x="1738290" y="1714488"/>
          <a:ext cx="504825" cy="200025"/>
        </p:xfrm>
        <a:graphic>
          <a:graphicData uri="http://schemas.openxmlformats.org/presentationml/2006/ole">
            <p:oleObj spid="_x0000_s80912" name="Equation" r:id="rId3" imgW="507780" imgH="203112" progId="">
              <p:embed/>
            </p:oleObj>
          </a:graphicData>
        </a:graphic>
      </p:graphicFrame>
      <p:graphicFrame>
        <p:nvGraphicFramePr>
          <p:cNvPr id="80911" name="Object 15"/>
          <p:cNvGraphicFramePr>
            <a:graphicFrameLocks noChangeAspect="1"/>
          </p:cNvGraphicFramePr>
          <p:nvPr/>
        </p:nvGraphicFramePr>
        <p:xfrm>
          <a:off x="4452934" y="1714488"/>
          <a:ext cx="676275" cy="200025"/>
        </p:xfrm>
        <a:graphic>
          <a:graphicData uri="http://schemas.openxmlformats.org/presentationml/2006/ole">
            <p:oleObj spid="_x0000_s80911" name="Equation" r:id="rId4" imgW="672808" imgH="203112" progId="">
              <p:embed/>
            </p:oleObj>
          </a:graphicData>
        </a:graphic>
      </p:graphicFrame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1166786" y="2500306"/>
          <a:ext cx="523875" cy="228600"/>
        </p:xfrm>
        <a:graphic>
          <a:graphicData uri="http://schemas.openxmlformats.org/presentationml/2006/ole">
            <p:oleObj spid="_x0000_s80910" name="Equation" r:id="rId5" imgW="520700" imgH="228600" progId="">
              <p:embed/>
            </p:oleObj>
          </a:graphicData>
        </a:graphic>
      </p:graphicFrame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2166918" y="2500306"/>
          <a:ext cx="533400" cy="228600"/>
        </p:xfrm>
        <a:graphic>
          <a:graphicData uri="http://schemas.openxmlformats.org/presentationml/2006/ole">
            <p:oleObj spid="_x0000_s80909" name="Equation" r:id="rId6" imgW="533169" imgH="228501" progId="">
              <p:embed/>
            </p:oleObj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4167182" y="2500306"/>
          <a:ext cx="523875" cy="228600"/>
        </p:xfrm>
        <a:graphic>
          <a:graphicData uri="http://schemas.openxmlformats.org/presentationml/2006/ole">
            <p:oleObj spid="_x0000_s80908" name="Equation" r:id="rId7" imgW="520700" imgH="228600" progId="">
              <p:embed/>
            </p:oleObj>
          </a:graphicData>
        </a:graphic>
      </p:graphicFrame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5167314" y="2500306"/>
          <a:ext cx="533400" cy="228600"/>
        </p:xfrm>
        <a:graphic>
          <a:graphicData uri="http://schemas.openxmlformats.org/presentationml/2006/ole">
            <p:oleObj spid="_x0000_s80907" name="Equation" r:id="rId8" imgW="533169" imgH="228501" progId="">
              <p:embed/>
            </p:oleObj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4524372" y="2786058"/>
          <a:ext cx="647700" cy="400050"/>
        </p:xfrm>
        <a:graphic>
          <a:graphicData uri="http://schemas.openxmlformats.org/presentationml/2006/ole">
            <p:oleObj spid="_x0000_s80906" name="Equation" r:id="rId9" imgW="647419" imgH="393529" progId="">
              <p:embed/>
            </p:oleObj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1595414" y="2786058"/>
          <a:ext cx="647700" cy="400050"/>
        </p:xfrm>
        <a:graphic>
          <a:graphicData uri="http://schemas.openxmlformats.org/presentationml/2006/ole">
            <p:oleObj spid="_x0000_s80905" name="Equation" r:id="rId10" imgW="647419" imgH="393529" progId="">
              <p:embed/>
            </p:oleObj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381364" y="4000504"/>
          <a:ext cx="5731510" cy="1898650"/>
        </p:xfrm>
        <a:graphic>
          <a:graphicData uri="http://schemas.openxmlformats.org/drawingml/2006/table">
            <a:tbl>
              <a:tblPr/>
              <a:tblGrid>
                <a:gridCol w="2875915"/>
                <a:gridCol w="2855595"/>
              </a:tblGrid>
              <a:tr h="429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Mostra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me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defekte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në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temperaturë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Mostra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me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defekte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në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temperaturë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 = 1[A]   N = 0.1   b = 100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 = 1[A]   N = 0.1   b = 100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>
                          <a:latin typeface="Times New Roman"/>
                          <a:ea typeface="Times New Roman"/>
                          <a:cs typeface="Times New Roman"/>
                        </a:rPr>
                        <a:t>X = 0.1493[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Ω</a:t>
                      </a:r>
                      <a:r>
                        <a:rPr lang="de-DE" sz="120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X = 0.03455[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Ω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0922" name="Object 26"/>
          <p:cNvGraphicFramePr>
            <a:graphicFrameLocks noChangeAspect="1"/>
          </p:cNvGraphicFramePr>
          <p:nvPr/>
        </p:nvGraphicFramePr>
        <p:xfrm>
          <a:off x="4595810" y="4357694"/>
          <a:ext cx="504825" cy="200025"/>
        </p:xfrm>
        <a:graphic>
          <a:graphicData uri="http://schemas.openxmlformats.org/presentationml/2006/ole">
            <p:oleObj spid="_x0000_s80922" name="Equation" r:id="rId11" imgW="507780" imgH="203112" progId="">
              <p:embed/>
            </p:oleObj>
          </a:graphicData>
        </a:graphic>
      </p:graphicFrame>
      <p:graphicFrame>
        <p:nvGraphicFramePr>
          <p:cNvPr id="80921" name="Object 25"/>
          <p:cNvGraphicFramePr>
            <a:graphicFrameLocks noChangeAspect="1"/>
          </p:cNvGraphicFramePr>
          <p:nvPr/>
        </p:nvGraphicFramePr>
        <p:xfrm>
          <a:off x="7453330" y="4357694"/>
          <a:ext cx="676275" cy="200025"/>
        </p:xfrm>
        <a:graphic>
          <a:graphicData uri="http://schemas.openxmlformats.org/presentationml/2006/ole">
            <p:oleObj spid="_x0000_s80921" name="Equation" r:id="rId12" imgW="672808" imgH="203112" progId="">
              <p:embed/>
            </p:oleObj>
          </a:graphicData>
        </a:graphic>
      </p:graphicFrame>
      <p:graphicFrame>
        <p:nvGraphicFramePr>
          <p:cNvPr id="80920" name="Object 24"/>
          <p:cNvGraphicFramePr>
            <a:graphicFrameLocks noChangeAspect="1"/>
          </p:cNvGraphicFramePr>
          <p:nvPr/>
        </p:nvGraphicFramePr>
        <p:xfrm>
          <a:off x="3595678" y="4929198"/>
          <a:ext cx="666750" cy="228600"/>
        </p:xfrm>
        <a:graphic>
          <a:graphicData uri="http://schemas.openxmlformats.org/presentationml/2006/ole">
            <p:oleObj spid="_x0000_s80920" name="Equation" r:id="rId13" imgW="660400" imgH="228600" progId="">
              <p:embed/>
            </p:oleObj>
          </a:graphicData>
        </a:graphic>
      </p:graphicFrame>
      <p:graphicFrame>
        <p:nvGraphicFramePr>
          <p:cNvPr id="80919" name="Object 23"/>
          <p:cNvGraphicFramePr>
            <a:graphicFrameLocks noChangeAspect="1"/>
          </p:cNvGraphicFramePr>
          <p:nvPr/>
        </p:nvGraphicFramePr>
        <p:xfrm>
          <a:off x="4452934" y="4929198"/>
          <a:ext cx="685800" cy="228600"/>
        </p:xfrm>
        <a:graphic>
          <a:graphicData uri="http://schemas.openxmlformats.org/presentationml/2006/ole">
            <p:oleObj spid="_x0000_s80919" name="Equation" r:id="rId14" imgW="685800" imgH="228600" progId="">
              <p:embed/>
            </p:oleObj>
          </a:graphicData>
        </a:graphic>
      </p:graphicFrame>
      <p:graphicFrame>
        <p:nvGraphicFramePr>
          <p:cNvPr id="80918" name="Object 22"/>
          <p:cNvGraphicFramePr>
            <a:graphicFrameLocks noChangeAspect="1"/>
          </p:cNvGraphicFramePr>
          <p:nvPr/>
        </p:nvGraphicFramePr>
        <p:xfrm>
          <a:off x="5238752" y="4929198"/>
          <a:ext cx="800100" cy="228600"/>
        </p:xfrm>
        <a:graphic>
          <a:graphicData uri="http://schemas.openxmlformats.org/presentationml/2006/ole">
            <p:oleObj spid="_x0000_s80918" name="Equation" r:id="rId15" imgW="800100" imgH="228600" progId="">
              <p:embed/>
            </p:oleObj>
          </a:graphicData>
        </a:graphic>
      </p:graphicFrame>
      <p:graphicFrame>
        <p:nvGraphicFramePr>
          <p:cNvPr id="80917" name="Object 21"/>
          <p:cNvGraphicFramePr>
            <a:graphicFrameLocks noChangeAspect="1"/>
          </p:cNvGraphicFramePr>
          <p:nvPr/>
        </p:nvGraphicFramePr>
        <p:xfrm>
          <a:off x="6596074" y="4929198"/>
          <a:ext cx="600075" cy="228600"/>
        </p:xfrm>
        <a:graphic>
          <a:graphicData uri="http://schemas.openxmlformats.org/presentationml/2006/ole">
            <p:oleObj spid="_x0000_s80917" name="Equation" r:id="rId16" imgW="596900" imgH="228600" progId="">
              <p:embed/>
            </p:oleObj>
          </a:graphicData>
        </a:graphic>
      </p:graphicFrame>
      <p:graphicFrame>
        <p:nvGraphicFramePr>
          <p:cNvPr id="80916" name="Object 20"/>
          <p:cNvGraphicFramePr>
            <a:graphicFrameLocks noChangeAspect="1"/>
          </p:cNvGraphicFramePr>
          <p:nvPr/>
        </p:nvGraphicFramePr>
        <p:xfrm>
          <a:off x="7453330" y="4929198"/>
          <a:ext cx="609600" cy="228600"/>
        </p:xfrm>
        <a:graphic>
          <a:graphicData uri="http://schemas.openxmlformats.org/presentationml/2006/ole">
            <p:oleObj spid="_x0000_s80916" name="Equation" r:id="rId17" imgW="609600" imgH="228600" progId="">
              <p:embed/>
            </p:oleObj>
          </a:graphicData>
        </a:graphic>
      </p:graphicFrame>
      <p:graphicFrame>
        <p:nvGraphicFramePr>
          <p:cNvPr id="80915" name="Object 19"/>
          <p:cNvGraphicFramePr>
            <a:graphicFrameLocks noChangeAspect="1"/>
          </p:cNvGraphicFramePr>
          <p:nvPr/>
        </p:nvGraphicFramePr>
        <p:xfrm>
          <a:off x="8167710" y="4929198"/>
          <a:ext cx="809625" cy="228600"/>
        </p:xfrm>
        <a:graphic>
          <a:graphicData uri="http://schemas.openxmlformats.org/presentationml/2006/ole">
            <p:oleObj spid="_x0000_s80915" name="Equation" r:id="rId18" imgW="812447" imgH="228501" progId="">
              <p:embed/>
            </p:oleObj>
          </a:graphicData>
        </a:graphic>
      </p:graphicFrame>
      <p:graphicFrame>
        <p:nvGraphicFramePr>
          <p:cNvPr id="80914" name="Object 18"/>
          <p:cNvGraphicFramePr>
            <a:graphicFrameLocks noChangeAspect="1"/>
          </p:cNvGraphicFramePr>
          <p:nvPr/>
        </p:nvGraphicFramePr>
        <p:xfrm>
          <a:off x="7453330" y="5214950"/>
          <a:ext cx="647700" cy="400050"/>
        </p:xfrm>
        <a:graphic>
          <a:graphicData uri="http://schemas.openxmlformats.org/presentationml/2006/ole">
            <p:oleObj spid="_x0000_s80914" name="Equation" r:id="rId19" imgW="647419" imgH="393529" progId="">
              <p:embed/>
            </p:oleObj>
          </a:graphicData>
        </a:graphic>
      </p:graphicFrame>
      <p:graphicFrame>
        <p:nvGraphicFramePr>
          <p:cNvPr id="80913" name="Object 17"/>
          <p:cNvGraphicFramePr>
            <a:graphicFrameLocks noChangeAspect="1"/>
          </p:cNvGraphicFramePr>
          <p:nvPr/>
        </p:nvGraphicFramePr>
        <p:xfrm>
          <a:off x="4381496" y="5214950"/>
          <a:ext cx="647700" cy="400050"/>
        </p:xfrm>
        <a:graphic>
          <a:graphicData uri="http://schemas.openxmlformats.org/presentationml/2006/ole">
            <p:oleObj spid="_x0000_s80913" name="Equation" r:id="rId20" imgW="647419" imgH="393529" progId="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2406" y="1000108"/>
            <a:ext cx="550400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de-DE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Matja e rezistencës elektrike </a:t>
            </a:r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 </a:t>
            </a:r>
            <a:r>
              <a:rPr lang="en-US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anë</a:t>
            </a:r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të</a:t>
            </a:r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urës</a:t>
            </a:r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së</a:t>
            </a:r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Thomson-it</a:t>
            </a:r>
          </a:p>
          <a:p>
            <a:pPr algn="l"/>
            <a:endParaRPr lang="en-US" sz="1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8158" y="1500174"/>
          <a:ext cx="4169110" cy="4402669"/>
        </p:xfrm>
        <a:graphic>
          <a:graphicData uri="http://schemas.openxmlformats.org/drawingml/2006/table">
            <a:tbl>
              <a:tblPr/>
              <a:tblGrid>
                <a:gridCol w="2084555"/>
                <a:gridCol w="2084555"/>
              </a:tblGrid>
              <a:tr h="528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Mostra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pa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defekte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në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temperaturë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9" marR="7549" marT="75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Mostra pa defekte në temperaturë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0.0049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0.0050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0.0050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0.0050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0.0050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0.0050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0.0051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0.0049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0.00749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0.0049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mes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0.007 [Ω]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mes</a:t>
                      </a:r>
                      <a:r>
                        <a:rPr lang="en-US" sz="11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= 0.00497 [Ω]</a:t>
                      </a:r>
                    </a:p>
                  </a:txBody>
                  <a:tcPr marL="7549" marR="7549" marT="7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523976" y="1785926"/>
          <a:ext cx="504825" cy="200025"/>
        </p:xfrm>
        <a:graphic>
          <a:graphicData uri="http://schemas.openxmlformats.org/presentationml/2006/ole">
            <p:oleObj spid="_x0000_s79874" name="Equation" r:id="rId3" imgW="507780" imgH="203112" progId="">
              <p:embed/>
            </p:oleObj>
          </a:graphicData>
        </a:graphic>
      </p:graphicFrame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3381364" y="1785926"/>
          <a:ext cx="676275" cy="200025"/>
        </p:xfrm>
        <a:graphic>
          <a:graphicData uri="http://schemas.openxmlformats.org/presentationml/2006/ole">
            <p:oleObj spid="_x0000_s79873" name="Equation" r:id="rId4" imgW="672808" imgH="203112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406" y="1000108"/>
            <a:ext cx="53116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de-DE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Matja e rezistencës elektrike </a:t>
            </a:r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 </a:t>
            </a:r>
            <a:r>
              <a:rPr lang="en-US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anë</a:t>
            </a:r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të</a:t>
            </a:r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sq-AL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mikroohmmetrit</a:t>
            </a:r>
            <a:endParaRPr lang="en-US" sz="1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l"/>
            <a:endParaRPr lang="en-US" sz="1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95876" y="1500174"/>
          <a:ext cx="4192294" cy="4402667"/>
        </p:xfrm>
        <a:graphic>
          <a:graphicData uri="http://schemas.openxmlformats.org/drawingml/2006/table">
            <a:tbl>
              <a:tblPr/>
              <a:tblGrid>
                <a:gridCol w="2096147"/>
                <a:gridCol w="2096147"/>
              </a:tblGrid>
              <a:tr h="528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Mostra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me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defekte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në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temperaturë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81" marR="7581" marT="75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Mostra me defekte në temperaturë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0.1058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0.0669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0.1053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0.0664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0.1052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0.0664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0.1051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0.0692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0.1050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0.0690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0.1059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0.0689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0.1049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0.0688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0.1049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0.0688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0.1049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0.0715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0.1047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0.0714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  <a:cs typeface="Times New Roman"/>
                        </a:rPr>
                        <a:t>mes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= 0.10507 [Ω]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mes</a:t>
                      </a:r>
                      <a:r>
                        <a:rPr lang="en-US" sz="11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= 0.06873 [Ω]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5881694" y="1785926"/>
          <a:ext cx="504825" cy="200025"/>
        </p:xfrm>
        <a:graphic>
          <a:graphicData uri="http://schemas.openxmlformats.org/presentationml/2006/ole">
            <p:oleObj spid="_x0000_s79876" name="Equation" r:id="rId5" imgW="507780" imgH="203112" progId="">
              <p:embed/>
            </p:oleObj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7881958" y="1785926"/>
          <a:ext cx="676275" cy="200025"/>
        </p:xfrm>
        <a:graphic>
          <a:graphicData uri="http://schemas.openxmlformats.org/presentationml/2006/ole">
            <p:oleObj spid="_x0000_s79875" name="Equation" r:id="rId6" imgW="672808" imgH="20311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1881166" y="1500174"/>
          <a:ext cx="781050" cy="438150"/>
        </p:xfrm>
        <a:graphic>
          <a:graphicData uri="http://schemas.openxmlformats.org/presentationml/2006/ole">
            <p:oleObj spid="_x0000_s83969" name="Equation" r:id="rId3" imgW="774364" imgH="431613" progId="">
              <p:embed/>
            </p:oleObj>
          </a:graphicData>
        </a:graphic>
      </p:graphicFrame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595282" y="2000240"/>
          <a:ext cx="915987" cy="192087"/>
        </p:xfrm>
        <a:graphic>
          <a:graphicData uri="http://schemas.openxmlformats.org/presentationml/2006/ole">
            <p:oleObj spid="_x0000_s83971" name="Equation" r:id="rId4" imgW="914400" imgH="203040" progId="">
              <p:embed/>
            </p:oleObj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595282" y="2285992"/>
          <a:ext cx="962025" cy="228600"/>
        </p:xfrm>
        <a:graphic>
          <a:graphicData uri="http://schemas.openxmlformats.org/presentationml/2006/ole">
            <p:oleObj spid="_x0000_s83973" name="Equation" r:id="rId5" imgW="965200" imgH="228600" progId="">
              <p:embed/>
            </p:oleObj>
          </a:graphicData>
        </a:graphic>
      </p:graphicFrame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3738554" y="1714488"/>
          <a:ext cx="1149350" cy="228600"/>
        </p:xfrm>
        <a:graphic>
          <a:graphicData uri="http://schemas.openxmlformats.org/presentationml/2006/ole">
            <p:oleObj spid="_x0000_s83975" name="Equation" r:id="rId6" imgW="1155600" imgH="228600" progId="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5282" y="2571744"/>
          <a:ext cx="1282700" cy="241300"/>
        </p:xfrm>
        <a:graphic>
          <a:graphicData uri="http://schemas.openxmlformats.org/presentationml/2006/ole">
            <p:oleObj spid="_x0000_s83977" name="Equation" r:id="rId7" imgW="1282680" imgH="24120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3844" y="1500174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600" dirty="0" smtClean="0"/>
              <a:t>Llogaritjet :</a:t>
            </a:r>
            <a:endParaRPr lang="en-US" sz="1600" dirty="0"/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3809992" y="1428736"/>
          <a:ext cx="977900" cy="228600"/>
        </p:xfrm>
        <a:graphic>
          <a:graphicData uri="http://schemas.openxmlformats.org/presentationml/2006/ole">
            <p:oleObj spid="_x0000_s83978" name="Equation" r:id="rId8" imgW="977760" imgH="22860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09860" y="157161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400" dirty="0" smtClean="0"/>
              <a:t>gjejmë :</a:t>
            </a:r>
            <a:endParaRPr lang="en-US" sz="1400" dirty="0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5381628" y="1357298"/>
          <a:ext cx="1333500" cy="300054"/>
        </p:xfrm>
        <a:graphic>
          <a:graphicData uri="http://schemas.openxmlformats.org/presentationml/2006/ole">
            <p:oleObj spid="_x0000_s83979" name="Equation" r:id="rId9" imgW="1333440" imgH="241200" progId="">
              <p:embed/>
            </p:oleObj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/>
        </p:nvGraphicFramePr>
        <p:xfrm>
          <a:off x="5381628" y="1714488"/>
          <a:ext cx="1460500" cy="241300"/>
        </p:xfrm>
        <a:graphic>
          <a:graphicData uri="http://schemas.openxmlformats.org/presentationml/2006/ole">
            <p:oleObj spid="_x0000_s83981" name="Equation" r:id="rId10" imgW="1460160" imgH="241200" progId="">
              <p:embed/>
            </p:oleObj>
          </a:graphicData>
        </a:graphic>
      </p:graphicFrame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595282" y="3071810"/>
          <a:ext cx="1133475" cy="400050"/>
        </p:xfrm>
        <a:graphic>
          <a:graphicData uri="http://schemas.openxmlformats.org/presentationml/2006/ole">
            <p:oleObj spid="_x0000_s83982" name="Equation" r:id="rId11" imgW="1143000" imgH="393700" progId="">
              <p:embed/>
            </p:oleObj>
          </a:graphicData>
        </a:graphic>
      </p:graphicFrame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400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595282" y="2857496"/>
          <a:ext cx="828675" cy="209550"/>
        </p:xfrm>
        <a:graphic>
          <a:graphicData uri="http://schemas.openxmlformats.org/presentationml/2006/ole">
            <p:oleObj spid="_x0000_s83985" name="Equation" r:id="rId12" imgW="837836" imgH="203112" progId="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953264" y="2714620"/>
          <a:ext cx="190500" cy="152400"/>
        </p:xfrm>
        <a:graphic>
          <a:graphicData uri="http://schemas.openxmlformats.org/presentationml/2006/ole">
            <p:oleObj spid="_x0000_s83987" name="Equation" r:id="rId13" imgW="190440" imgH="152280" progId="">
              <p:embed/>
            </p:oleObj>
          </a:graphicData>
        </a:graphic>
      </p:graphicFrame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88" name="Object 20"/>
          <p:cNvGraphicFramePr>
            <a:graphicFrameLocks noChangeAspect="1"/>
          </p:cNvGraphicFramePr>
          <p:nvPr/>
        </p:nvGraphicFramePr>
        <p:xfrm>
          <a:off x="7167578" y="1428736"/>
          <a:ext cx="914400" cy="247650"/>
        </p:xfrm>
        <a:graphic>
          <a:graphicData uri="http://schemas.openxmlformats.org/presentationml/2006/ole">
            <p:oleObj spid="_x0000_s83988" name="Equation" r:id="rId14" imgW="914400" imgH="254000" progId="">
              <p:embed/>
            </p:oleObj>
          </a:graphicData>
        </a:graphic>
      </p:graphicFrame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90" name="Object 22"/>
          <p:cNvGraphicFramePr>
            <a:graphicFrameLocks noChangeAspect="1"/>
          </p:cNvGraphicFramePr>
          <p:nvPr/>
        </p:nvGraphicFramePr>
        <p:xfrm>
          <a:off x="7167578" y="1714488"/>
          <a:ext cx="1533525" cy="247650"/>
        </p:xfrm>
        <a:graphic>
          <a:graphicData uri="http://schemas.openxmlformats.org/presentationml/2006/ole">
            <p:oleObj spid="_x0000_s83990" name="Equation" r:id="rId15" imgW="1536033" imgH="253890" progId="">
              <p:embed/>
            </p:oleObj>
          </a:graphicData>
        </a:graphic>
      </p:graphicFrame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92" name="Object 24"/>
          <p:cNvGraphicFramePr>
            <a:graphicFrameLocks noChangeAspect="1"/>
          </p:cNvGraphicFramePr>
          <p:nvPr/>
        </p:nvGraphicFramePr>
        <p:xfrm>
          <a:off x="2381232" y="2000240"/>
          <a:ext cx="895350" cy="438150"/>
        </p:xfrm>
        <a:graphic>
          <a:graphicData uri="http://schemas.openxmlformats.org/presentationml/2006/ole">
            <p:oleObj spid="_x0000_s83992" name="Equation" r:id="rId16" imgW="888614" imgH="431613" progId="">
              <p:embed/>
            </p:oleObj>
          </a:graphicData>
        </a:graphic>
      </p:graphicFrame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94" name="Object 26"/>
          <p:cNvGraphicFramePr>
            <a:graphicFrameLocks noChangeAspect="1"/>
          </p:cNvGraphicFramePr>
          <p:nvPr/>
        </p:nvGraphicFramePr>
        <p:xfrm>
          <a:off x="3809992" y="2071678"/>
          <a:ext cx="571500" cy="228600"/>
        </p:xfrm>
        <a:graphic>
          <a:graphicData uri="http://schemas.openxmlformats.org/presentationml/2006/ole">
            <p:oleObj spid="_x0000_s83994" name="Equation" r:id="rId17" imgW="571252" imgH="228501" progId="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309926" y="2000240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400" dirty="0" smtClean="0"/>
              <a:t>ku :</a:t>
            </a:r>
            <a:endParaRPr lang="en-US" sz="1400" dirty="0"/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96" name="Object 28"/>
          <p:cNvGraphicFramePr>
            <a:graphicFrameLocks noChangeAspect="1"/>
          </p:cNvGraphicFramePr>
          <p:nvPr/>
        </p:nvGraphicFramePr>
        <p:xfrm>
          <a:off x="5238752" y="2071678"/>
          <a:ext cx="1419225" cy="228600"/>
        </p:xfrm>
        <a:graphic>
          <a:graphicData uri="http://schemas.openxmlformats.org/presentationml/2006/ole">
            <p:oleObj spid="_x0000_s83996" name="Equation" r:id="rId18" imgW="1409700" imgH="228600" progId="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381496" y="200024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400" dirty="0" smtClean="0"/>
              <a:t>gjejmë</a:t>
            </a:r>
            <a:r>
              <a:rPr lang="sq-AL" sz="1200" dirty="0" smtClean="0"/>
              <a:t> :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238356" y="2643182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Barazojmë ekuacionet identike :</a:t>
            </a:r>
            <a:endParaRPr lang="en-US" sz="1400" dirty="0"/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98" name="Object 30"/>
          <p:cNvGraphicFramePr>
            <a:graphicFrameLocks noChangeAspect="1"/>
          </p:cNvGraphicFramePr>
          <p:nvPr/>
        </p:nvGraphicFramePr>
        <p:xfrm>
          <a:off x="7239016" y="2571744"/>
          <a:ext cx="619125" cy="438150"/>
        </p:xfrm>
        <a:graphic>
          <a:graphicData uri="http://schemas.openxmlformats.org/presentationml/2006/ole">
            <p:oleObj spid="_x0000_s83998" name="Equation" r:id="rId19" imgW="622030" imgH="431613" progId="">
              <p:embed/>
            </p:oleObj>
          </a:graphicData>
        </a:graphic>
      </p:graphicFrame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00" name="Object 32"/>
          <p:cNvGraphicFramePr>
            <a:graphicFrameLocks noChangeAspect="1"/>
          </p:cNvGraphicFramePr>
          <p:nvPr/>
        </p:nvGraphicFramePr>
        <p:xfrm>
          <a:off x="4738686" y="2643182"/>
          <a:ext cx="828675" cy="438150"/>
        </p:xfrm>
        <a:graphic>
          <a:graphicData uri="http://schemas.openxmlformats.org/presentationml/2006/ole">
            <p:oleObj spid="_x0000_s84000" name="Equation" r:id="rId20" imgW="825500" imgH="431800" progId="">
              <p:embed/>
            </p:oleObj>
          </a:graphicData>
        </a:graphic>
      </p:graphicFrame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02" name="Object 34"/>
          <p:cNvGraphicFramePr>
            <a:graphicFrameLocks noChangeAspect="1"/>
          </p:cNvGraphicFramePr>
          <p:nvPr/>
        </p:nvGraphicFramePr>
        <p:xfrm>
          <a:off x="6096008" y="2571744"/>
          <a:ext cx="781050" cy="438150"/>
        </p:xfrm>
        <a:graphic>
          <a:graphicData uri="http://schemas.openxmlformats.org/presentationml/2006/ole">
            <p:oleObj spid="_x0000_s84002" name="Equation" r:id="rId21" imgW="774364" imgH="431613" progId="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595942" y="2643182"/>
            <a:ext cx="44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400" dirty="0" smtClean="0"/>
              <a:t>dhe</a:t>
            </a:r>
            <a:endParaRPr lang="en-US" sz="1400" dirty="0"/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04" name="Object 36"/>
          <p:cNvGraphicFramePr>
            <a:graphicFrameLocks noChangeAspect="1"/>
          </p:cNvGraphicFramePr>
          <p:nvPr/>
        </p:nvGraphicFramePr>
        <p:xfrm>
          <a:off x="8096272" y="2571744"/>
          <a:ext cx="828675" cy="400050"/>
        </p:xfrm>
        <a:graphic>
          <a:graphicData uri="http://schemas.openxmlformats.org/presentationml/2006/ole">
            <p:oleObj spid="_x0000_s84004" name="Equation" r:id="rId22" imgW="837836" imgH="393529" progId="">
              <p:embed/>
            </p:oleObj>
          </a:graphicData>
        </a:graphic>
      </p:graphicFrame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06" name="Object 38"/>
          <p:cNvGraphicFramePr>
            <a:graphicFrameLocks noChangeAspect="1"/>
          </p:cNvGraphicFramePr>
          <p:nvPr/>
        </p:nvGraphicFramePr>
        <p:xfrm>
          <a:off x="3309926" y="3214686"/>
          <a:ext cx="1628775" cy="247650"/>
        </p:xfrm>
        <a:graphic>
          <a:graphicData uri="http://schemas.openxmlformats.org/presentationml/2006/ole">
            <p:oleObj spid="_x0000_s84006" name="Equation" r:id="rId23" imgW="1625600" imgH="254000" progId="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238356" y="3143248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400" dirty="0" smtClean="0"/>
              <a:t>Njehsojmë :</a:t>
            </a:r>
            <a:endParaRPr lang="en-US" sz="1400" dirty="0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08" name="Object 40"/>
          <p:cNvGraphicFramePr>
            <a:graphicFrameLocks noChangeAspect="1"/>
          </p:cNvGraphicFramePr>
          <p:nvPr/>
        </p:nvGraphicFramePr>
        <p:xfrm>
          <a:off x="2381232" y="3714752"/>
          <a:ext cx="514350" cy="209550"/>
        </p:xfrm>
        <a:graphic>
          <a:graphicData uri="http://schemas.openxmlformats.org/presentationml/2006/ole">
            <p:oleObj spid="_x0000_s84008" name="Equation" r:id="rId24" imgW="520474" imgH="203112" progId="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52406" y="3643314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Njehsojmë sipërfaqen :</a:t>
            </a:r>
            <a:endParaRPr lang="en-US" sz="1400" dirty="0"/>
          </a:p>
        </p:txBody>
      </p:sp>
      <p:graphicFrame>
        <p:nvGraphicFramePr>
          <p:cNvPr id="84010" name="Object 42"/>
          <p:cNvGraphicFramePr>
            <a:graphicFrameLocks noChangeAspect="1"/>
          </p:cNvGraphicFramePr>
          <p:nvPr/>
        </p:nvGraphicFramePr>
        <p:xfrm>
          <a:off x="2309794" y="4000504"/>
          <a:ext cx="1574800" cy="254000"/>
        </p:xfrm>
        <a:graphic>
          <a:graphicData uri="http://schemas.openxmlformats.org/presentationml/2006/ole">
            <p:oleObj spid="_x0000_s84010" name="Equation" r:id="rId25" imgW="1574640" imgH="253800" progId="">
              <p:embed/>
            </p:oleObj>
          </a:graphicData>
        </a:graphic>
      </p:graphicFrame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11" name="Object 43"/>
          <p:cNvGraphicFramePr>
            <a:graphicFrameLocks noChangeAspect="1"/>
          </p:cNvGraphicFramePr>
          <p:nvPr/>
        </p:nvGraphicFramePr>
        <p:xfrm>
          <a:off x="6953264" y="3571876"/>
          <a:ext cx="1133475" cy="466725"/>
        </p:xfrm>
        <a:graphic>
          <a:graphicData uri="http://schemas.openxmlformats.org/presentationml/2006/ole">
            <p:oleObj spid="_x0000_s84011" name="Equation" r:id="rId26" imgW="1130300" imgH="457200" progId="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452934" y="3643314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Rrezja në  -196 ºC njehsohe si :</a:t>
            </a:r>
            <a:endParaRPr lang="en-US" sz="1400" dirty="0"/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13" name="Object 45"/>
          <p:cNvGraphicFramePr>
            <a:graphicFrameLocks noChangeAspect="1"/>
          </p:cNvGraphicFramePr>
          <p:nvPr/>
        </p:nvGraphicFramePr>
        <p:xfrm>
          <a:off x="7024702" y="4214818"/>
          <a:ext cx="1273175" cy="228600"/>
        </p:xfrm>
        <a:graphic>
          <a:graphicData uri="http://schemas.openxmlformats.org/presentationml/2006/ole">
            <p:oleObj spid="_x0000_s84013" name="Equation" r:id="rId27" imgW="1269720" imgH="228600" progId="">
              <p:embed/>
            </p:oleObj>
          </a:graphicData>
        </a:graphic>
      </p:graphicFrame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15" name="Object 47"/>
          <p:cNvGraphicFramePr>
            <a:graphicFrameLocks noChangeAspect="1"/>
          </p:cNvGraphicFramePr>
          <p:nvPr/>
        </p:nvGraphicFramePr>
        <p:xfrm>
          <a:off x="2309794" y="4286256"/>
          <a:ext cx="1657350" cy="247650"/>
        </p:xfrm>
        <a:graphic>
          <a:graphicData uri="http://schemas.openxmlformats.org/presentationml/2006/ole">
            <p:oleObj spid="_x0000_s84015" name="Equation" r:id="rId28" imgW="1663700" imgH="254000" progId="">
              <p:embed/>
            </p:oleObj>
          </a:graphicData>
        </a:graphic>
      </p:graphicFrame>
      <p:graphicFrame>
        <p:nvGraphicFramePr>
          <p:cNvPr id="84017" name="Object 49"/>
          <p:cNvGraphicFramePr>
            <a:graphicFrameLocks noChangeAspect="1"/>
          </p:cNvGraphicFramePr>
          <p:nvPr/>
        </p:nvGraphicFramePr>
        <p:xfrm>
          <a:off x="595282" y="5715016"/>
          <a:ext cx="1625600" cy="469900"/>
        </p:xfrm>
        <a:graphic>
          <a:graphicData uri="http://schemas.openxmlformats.org/presentationml/2006/ole">
            <p:oleObj spid="_x0000_s84017" name="Equation" r:id="rId29" imgW="1625400" imgH="469800" progId="">
              <p:embed/>
            </p:oleObj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52406" y="4643446"/>
            <a:ext cx="4192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Së fundi llogarisim rezistencën ( specifike ) elektrike :</a:t>
            </a:r>
            <a:endParaRPr lang="en-US" sz="1400" dirty="0"/>
          </a:p>
        </p:txBody>
      </p:sp>
      <p:sp>
        <p:nvSpPr>
          <p:cNvPr id="84019" name="Rectangle 5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18" name="Object 50"/>
          <p:cNvGraphicFramePr>
            <a:graphicFrameLocks noChangeAspect="1"/>
          </p:cNvGraphicFramePr>
          <p:nvPr/>
        </p:nvGraphicFramePr>
        <p:xfrm>
          <a:off x="3238488" y="5786454"/>
          <a:ext cx="1790700" cy="247650"/>
        </p:xfrm>
        <a:graphic>
          <a:graphicData uri="http://schemas.openxmlformats.org/presentationml/2006/ole">
            <p:oleObj spid="_x0000_s84018" name="Equation" r:id="rId30" imgW="1790700" imgH="254000" progId="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2309794" y="5500702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fitojmë :</a:t>
            </a:r>
            <a:endParaRPr lang="en-US" sz="1400" dirty="0"/>
          </a:p>
        </p:txBody>
      </p:sp>
      <p:sp>
        <p:nvSpPr>
          <p:cNvPr id="84021" name="Rectangle 5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20" name="Object 52"/>
          <p:cNvGraphicFramePr>
            <a:graphicFrameLocks noChangeAspect="1"/>
          </p:cNvGraphicFramePr>
          <p:nvPr/>
        </p:nvGraphicFramePr>
        <p:xfrm>
          <a:off x="4667248" y="4643446"/>
          <a:ext cx="552450" cy="400050"/>
        </p:xfrm>
        <a:graphic>
          <a:graphicData uri="http://schemas.openxmlformats.org/presentationml/2006/ole">
            <p:oleObj spid="_x0000_s84020" name="Equation" r:id="rId31" imgW="558558" imgH="393529" progId="">
              <p:embed/>
            </p:oleObj>
          </a:graphicData>
        </a:graphic>
      </p:graphicFrame>
      <p:graphicFrame>
        <p:nvGraphicFramePr>
          <p:cNvPr id="84022" name="Object 54"/>
          <p:cNvGraphicFramePr>
            <a:graphicFrameLocks noChangeAspect="1"/>
          </p:cNvGraphicFramePr>
          <p:nvPr/>
        </p:nvGraphicFramePr>
        <p:xfrm>
          <a:off x="666720" y="5143512"/>
          <a:ext cx="1346200" cy="469900"/>
        </p:xfrm>
        <a:graphic>
          <a:graphicData uri="http://schemas.openxmlformats.org/presentationml/2006/ole">
            <p:oleObj spid="_x0000_s84022" name="Equation" r:id="rId32" imgW="1346040" imgH="469800" progId="">
              <p:embed/>
            </p:oleObj>
          </a:graphicData>
        </a:graphic>
      </p:graphicFrame>
      <p:sp>
        <p:nvSpPr>
          <p:cNvPr id="84024" name="Rectangle 5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23" name="Object 55"/>
          <p:cNvGraphicFramePr>
            <a:graphicFrameLocks noChangeAspect="1"/>
          </p:cNvGraphicFramePr>
          <p:nvPr/>
        </p:nvGraphicFramePr>
        <p:xfrm>
          <a:off x="3238488" y="5286388"/>
          <a:ext cx="1704975" cy="247650"/>
        </p:xfrm>
        <a:graphic>
          <a:graphicData uri="http://schemas.openxmlformats.org/presentationml/2006/ole">
            <p:oleObj spid="_x0000_s84023" name="Equation" r:id="rId33" imgW="1701800" imgH="254000" progId="">
              <p:embed/>
            </p:oleObj>
          </a:graphicData>
        </a:graphic>
      </p:graphicFrame>
      <p:sp>
        <p:nvSpPr>
          <p:cNvPr id="84026" name="Rectangle 5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25" name="Object 57"/>
          <p:cNvGraphicFramePr>
            <a:graphicFrameLocks noChangeAspect="1"/>
          </p:cNvGraphicFramePr>
          <p:nvPr/>
        </p:nvGraphicFramePr>
        <p:xfrm>
          <a:off x="6024570" y="5500702"/>
          <a:ext cx="1181100" cy="438150"/>
        </p:xfrm>
        <a:graphic>
          <a:graphicData uri="http://schemas.openxmlformats.org/presentationml/2006/ole">
            <p:oleObj spid="_x0000_s84025" name="Equation" r:id="rId34" imgW="1180588" imgH="444307" progId="">
              <p:embed/>
            </p:oleObj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5524504" y="5000636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Si konkludim nga rezultatet duhet të vlej identiteti:</a:t>
            </a:r>
            <a:endParaRPr lang="en-US" sz="1400" dirty="0" smtClean="0"/>
          </a:p>
          <a:p>
            <a:pPr algn="l"/>
            <a:endParaRPr lang="en-US" sz="1400" dirty="0"/>
          </a:p>
        </p:txBody>
      </p:sp>
      <p:sp>
        <p:nvSpPr>
          <p:cNvPr id="84028" name="Rectangle 6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27" name="Object 59"/>
          <p:cNvGraphicFramePr>
            <a:graphicFrameLocks noChangeAspect="1"/>
          </p:cNvGraphicFramePr>
          <p:nvPr/>
        </p:nvGraphicFramePr>
        <p:xfrm>
          <a:off x="7596206" y="5572140"/>
          <a:ext cx="1143000" cy="171450"/>
        </p:xfrm>
        <a:graphic>
          <a:graphicData uri="http://schemas.openxmlformats.org/presentationml/2006/ole">
            <p:oleObj spid="_x0000_s84027" name="Equation" r:id="rId35" imgW="1155199" imgH="177723" progId="">
              <p:embed/>
            </p:oleObj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523844" y="1071546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1600" dirty="0" smtClean="0"/>
              <a:t> Mostra pa defekte :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572500" cy="4806950"/>
          </a:xfrm>
        </p:spPr>
        <p:txBody>
          <a:bodyPr/>
          <a:lstStyle/>
          <a:p>
            <a:pPr marL="381000" indent="-381000" eaLnBrk="1" hangingPunct="1">
              <a:buSzTx/>
              <a:buFontTx/>
              <a:buChar char="•"/>
            </a:pP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Çeliku austenitik</a:t>
            </a:r>
          </a:p>
          <a:p>
            <a:pPr marL="381000" indent="-381000" eaLnBrk="1" hangingPunct="1">
              <a:buSzTx/>
              <a:buFontTx/>
              <a:buChar char="•"/>
            </a:pP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Baza teorike e varësisë së R = f ( defekteve )</a:t>
            </a:r>
          </a:p>
          <a:p>
            <a:pPr marL="533400" lvl="1" indent="-342900" eaLnBrk="1" hangingPunct="1">
              <a:buSzTx/>
            </a:pPr>
            <a:r>
              <a:rPr lang="sq-AL" sz="1800" dirty="0" smtClean="0">
                <a:latin typeface="Times New Roman" pitchFamily="18" charset="0"/>
                <a:cs typeface="Times New Roman" pitchFamily="18" charset="0"/>
              </a:rPr>
              <a:t>Regulla e Mathiessen-it</a:t>
            </a:r>
          </a:p>
          <a:p>
            <a:pPr marL="381000" indent="-381000" eaLnBrk="1" hangingPunct="1">
              <a:buSzTx/>
              <a:buFontTx/>
              <a:buChar char="•"/>
            </a:pP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Mostrat për analizë dhe përgatitja e tyre</a:t>
            </a:r>
          </a:p>
          <a:p>
            <a:pPr marL="533400" lvl="1" indent="-342900" eaLnBrk="1" hangingPunct="1">
              <a:buSzTx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Saldimi</a:t>
            </a:r>
            <a:endParaRPr lang="sq-AL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lvl="1" indent="-342900" eaLnBrk="1" hangingPunct="1">
              <a:buSzTx/>
            </a:pPr>
            <a:r>
              <a:rPr lang="sq-AL" sz="1800" dirty="0" smtClean="0">
                <a:latin typeface="Times New Roman" pitchFamily="18" charset="0"/>
                <a:cs typeface="Times New Roman" pitchFamily="18" charset="0"/>
              </a:rPr>
              <a:t>Mbulimi sipërfaqësorë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me PVD</a:t>
            </a:r>
          </a:p>
          <a:p>
            <a:pPr marL="381000" indent="-381000" eaLnBrk="1" hangingPunct="1">
              <a:buSzTx/>
              <a:buFontTx/>
              <a:buChar char="•"/>
            </a:pP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Metodat eksperimentale</a:t>
            </a:r>
          </a:p>
          <a:p>
            <a:pPr marL="533400" lvl="1" indent="-342900" eaLnBrk="1" hangingPunct="1">
              <a:buSzTx/>
            </a:pPr>
            <a:r>
              <a:rPr lang="sq-AL" sz="1800" dirty="0" smtClean="0">
                <a:latin typeface="Times New Roman" pitchFamily="18" charset="0"/>
                <a:cs typeface="Times New Roman" pitchFamily="18" charset="0"/>
              </a:rPr>
              <a:t>Ura e Thomson-it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lvl="1" indent="-342900" eaLnBrk="1" hangingPunct="1">
              <a:buSzTx/>
            </a:pPr>
            <a:r>
              <a:rPr lang="sq-AL" sz="1800" dirty="0" smtClean="0">
                <a:latin typeface="Times New Roman" pitchFamily="18" charset="0"/>
                <a:cs typeface="Times New Roman" pitchFamily="18" charset="0"/>
              </a:rPr>
              <a:t>Mikroohmmetri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q-AL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 eaLnBrk="1" hangingPunct="1">
              <a:buSzTx/>
              <a:buFontTx/>
              <a:buChar char="•"/>
            </a:pP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Rezultatet dhe disk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timi</a:t>
            </a:r>
          </a:p>
          <a:p>
            <a:pPr marL="533400" lvl="1" indent="-342900" eaLnBrk="1" hangingPunct="1">
              <a:buSzTx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Rezultatet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q-AL" sz="1800" dirty="0" smtClean="0">
                <a:latin typeface="Times New Roman" pitchFamily="18" charset="0"/>
                <a:cs typeface="Times New Roman" pitchFamily="18" charset="0"/>
              </a:rPr>
              <a:t>eksperimentale dhe ato të llogaritura</a:t>
            </a:r>
          </a:p>
          <a:p>
            <a:pPr marL="533400" lvl="1" indent="-342900" eaLnBrk="1" hangingPunct="1">
              <a:buSzTx/>
            </a:pPr>
            <a:r>
              <a:rPr lang="sq-AL" sz="1800" dirty="0" smtClean="0">
                <a:latin typeface="Times New Roman" pitchFamily="18" charset="0"/>
                <a:cs typeface="Times New Roman" pitchFamily="18" charset="0"/>
              </a:rPr>
              <a:t>Diagrama e varësisë së rezistencës nga temperatura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 eaLnBrk="1" hangingPunct="1">
              <a:buSzTx/>
              <a:buFontTx/>
              <a:buChar char="•"/>
            </a:pP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Përfundimi</a:t>
            </a:r>
            <a:endParaRPr lang="sq-AL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 eaLnBrk="1" hangingPunct="1">
              <a:buSzTx/>
              <a:buFontTx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4"/>
          <p:cNvSpPr txBox="1">
            <a:spLocks/>
          </p:cNvSpPr>
          <p:nvPr/>
        </p:nvSpPr>
        <p:spPr bwMode="auto">
          <a:xfrm>
            <a:off x="452406" y="6429396"/>
            <a:ext cx="309539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20" y="357166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ë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bajtja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844" y="1071546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1600" dirty="0" smtClean="0"/>
              <a:t> Mostra me defekte :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95348" y="1428736"/>
            <a:ext cx="2981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Llogaritjet kryhen në mënyrë analoge :</a:t>
            </a:r>
            <a:endParaRPr lang="en-US" sz="1400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545910" y="1869743"/>
          <a:ext cx="876300" cy="209550"/>
        </p:xfrm>
        <a:graphic>
          <a:graphicData uri="http://schemas.openxmlformats.org/presentationml/2006/ole">
            <p:oleObj spid="_x0000_s82945" name="Equation" r:id="rId3" imgW="888614" imgH="203112" progId="">
              <p:embed/>
            </p:oleObj>
          </a:graphicData>
        </a:graphic>
      </p:graphicFrame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523844" y="2071678"/>
          <a:ext cx="933450" cy="209550"/>
        </p:xfrm>
        <a:graphic>
          <a:graphicData uri="http://schemas.openxmlformats.org/presentationml/2006/ole">
            <p:oleObj spid="_x0000_s82947" name="Equation" r:id="rId4" imgW="926698" imgH="203112" progId="">
              <p:embed/>
            </p:oleObj>
          </a:graphicData>
        </a:graphic>
      </p:graphicFrame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523844" y="2285992"/>
          <a:ext cx="876300" cy="209550"/>
        </p:xfrm>
        <a:graphic>
          <a:graphicData uri="http://schemas.openxmlformats.org/presentationml/2006/ole">
            <p:oleObj spid="_x0000_s82949" name="Equation" r:id="rId5" imgW="876300" imgH="203200" progId="">
              <p:embed/>
            </p:oleObj>
          </a:graphicData>
        </a:graphic>
      </p:graphicFrame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2095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3309926" y="2000240"/>
          <a:ext cx="1095375" cy="228600"/>
        </p:xfrm>
        <a:graphic>
          <a:graphicData uri="http://schemas.openxmlformats.org/presentationml/2006/ole">
            <p:oleObj spid="_x0000_s82952" name="Equation" r:id="rId6" imgW="1091726" imgH="228501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81166" y="1928802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400" dirty="0" smtClean="0"/>
              <a:t>Njehsojmë :</a:t>
            </a:r>
            <a:endParaRPr lang="en-US" sz="1400" dirty="0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54" name="Object 10"/>
          <p:cNvGraphicFramePr>
            <a:graphicFrameLocks noChangeAspect="1"/>
          </p:cNvGraphicFramePr>
          <p:nvPr/>
        </p:nvGraphicFramePr>
        <p:xfrm>
          <a:off x="3354388" y="2286000"/>
          <a:ext cx="1311275" cy="285750"/>
        </p:xfrm>
        <a:graphic>
          <a:graphicData uri="http://schemas.openxmlformats.org/presentationml/2006/ole">
            <p:oleObj spid="_x0000_s82954" name="Equation" r:id="rId7" imgW="1307880" imgH="241200" progId="">
              <p:embed/>
            </p:oleObj>
          </a:graphicData>
        </a:graphic>
      </p:graphicFrame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56" name="Object 12"/>
          <p:cNvGraphicFramePr>
            <a:graphicFrameLocks noChangeAspect="1"/>
          </p:cNvGraphicFramePr>
          <p:nvPr/>
        </p:nvGraphicFramePr>
        <p:xfrm>
          <a:off x="5024438" y="2000240"/>
          <a:ext cx="1543050" cy="247650"/>
        </p:xfrm>
        <a:graphic>
          <a:graphicData uri="http://schemas.openxmlformats.org/presentationml/2006/ole">
            <p:oleObj spid="_x0000_s82956" name="Equation" r:id="rId8" imgW="1548728" imgH="253890" progId="">
              <p:embed/>
            </p:oleObj>
          </a:graphicData>
        </a:graphic>
      </p:graphicFrame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58" name="Object 14"/>
          <p:cNvGraphicFramePr>
            <a:graphicFrameLocks noChangeAspect="1"/>
          </p:cNvGraphicFramePr>
          <p:nvPr/>
        </p:nvGraphicFramePr>
        <p:xfrm>
          <a:off x="1809728" y="3000372"/>
          <a:ext cx="1562100" cy="214314"/>
        </p:xfrm>
        <a:graphic>
          <a:graphicData uri="http://schemas.openxmlformats.org/presentationml/2006/ole">
            <p:oleObj spid="_x0000_s82958" name="Equation" r:id="rId9" imgW="1562100" imgH="228600" progId="">
              <p:embed/>
            </p:oleObj>
          </a:graphicData>
        </a:graphic>
      </p:graphicFrame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60" name="Object 16"/>
          <p:cNvGraphicFramePr>
            <a:graphicFrameLocks noChangeAspect="1"/>
          </p:cNvGraphicFramePr>
          <p:nvPr/>
        </p:nvGraphicFramePr>
        <p:xfrm>
          <a:off x="5024438" y="2285992"/>
          <a:ext cx="1876425" cy="247650"/>
        </p:xfrm>
        <a:graphic>
          <a:graphicData uri="http://schemas.openxmlformats.org/presentationml/2006/ole">
            <p:oleObj spid="_x0000_s82960" name="Equation" r:id="rId10" imgW="1866090" imgH="253890" progId="">
              <p:embed/>
            </p:oleObj>
          </a:graphicData>
        </a:graphic>
      </p:graphicFrame>
      <p:graphicFrame>
        <p:nvGraphicFramePr>
          <p:cNvPr id="82962" name="Object 18"/>
          <p:cNvGraphicFramePr>
            <a:graphicFrameLocks noChangeAspect="1"/>
          </p:cNvGraphicFramePr>
          <p:nvPr/>
        </p:nvGraphicFramePr>
        <p:xfrm>
          <a:off x="1809728" y="2714620"/>
          <a:ext cx="1320800" cy="241300"/>
        </p:xfrm>
        <a:graphic>
          <a:graphicData uri="http://schemas.openxmlformats.org/presentationml/2006/ole">
            <p:oleObj spid="_x0000_s82962" name="Equation" r:id="rId11" imgW="1320480" imgH="241200" progId="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52472" y="2643182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Ndërsa :</a:t>
            </a:r>
            <a:endParaRPr lang="en-US" sz="1400" dirty="0"/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63" name="Object 19"/>
          <p:cNvGraphicFramePr>
            <a:graphicFrameLocks noChangeAspect="1"/>
          </p:cNvGraphicFramePr>
          <p:nvPr/>
        </p:nvGraphicFramePr>
        <p:xfrm>
          <a:off x="7239016" y="2000240"/>
          <a:ext cx="1466850" cy="247650"/>
        </p:xfrm>
        <a:graphic>
          <a:graphicData uri="http://schemas.openxmlformats.org/presentationml/2006/ole">
            <p:oleObj spid="_x0000_s82963" name="Equation" r:id="rId12" imgW="1473200" imgH="241300" progId="">
              <p:embed/>
            </p:oleObj>
          </a:graphicData>
        </a:graphic>
      </p:graphicFrame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0" y="2476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66" name="Object 22"/>
          <p:cNvGraphicFramePr>
            <a:graphicFrameLocks noChangeAspect="1"/>
          </p:cNvGraphicFramePr>
          <p:nvPr/>
        </p:nvGraphicFramePr>
        <p:xfrm>
          <a:off x="4238620" y="3000372"/>
          <a:ext cx="1752600" cy="247650"/>
        </p:xfrm>
        <a:graphic>
          <a:graphicData uri="http://schemas.openxmlformats.org/presentationml/2006/ole">
            <p:oleObj spid="_x0000_s82966" name="Equation" r:id="rId13" imgW="1752600" imgH="254000" progId="">
              <p:embed/>
            </p:oleObj>
          </a:graphicData>
        </a:graphic>
      </p:graphicFrame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68" name="Object 24"/>
          <p:cNvGraphicFramePr>
            <a:graphicFrameLocks noChangeAspect="1"/>
          </p:cNvGraphicFramePr>
          <p:nvPr/>
        </p:nvGraphicFramePr>
        <p:xfrm>
          <a:off x="4238620" y="2714620"/>
          <a:ext cx="1581150" cy="247650"/>
        </p:xfrm>
        <a:graphic>
          <a:graphicData uri="http://schemas.openxmlformats.org/presentationml/2006/ole">
            <p:oleObj spid="_x0000_s82968" name="Equation" r:id="rId14" imgW="1574800" imgH="254000" progId="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52472" y="3429000"/>
            <a:ext cx="4084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Së fundi llogarisim rezistencën ( specifike ) elektrike :</a:t>
            </a:r>
            <a:endParaRPr lang="en-US" sz="1400" dirty="0"/>
          </a:p>
        </p:txBody>
      </p:sp>
      <p:graphicFrame>
        <p:nvGraphicFramePr>
          <p:cNvPr id="35" name="Object 49"/>
          <p:cNvGraphicFramePr>
            <a:graphicFrameLocks noChangeAspect="1"/>
          </p:cNvGraphicFramePr>
          <p:nvPr/>
        </p:nvGraphicFramePr>
        <p:xfrm>
          <a:off x="666720" y="4500570"/>
          <a:ext cx="1625600" cy="469900"/>
        </p:xfrm>
        <a:graphic>
          <a:graphicData uri="http://schemas.openxmlformats.org/presentationml/2006/ole">
            <p:oleObj spid="_x0000_s82970" name="Equation" r:id="rId15" imgW="1625400" imgH="469800" progId="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452670" y="4286256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fitojmë :</a:t>
            </a:r>
            <a:endParaRPr lang="en-US" sz="1400" dirty="0"/>
          </a:p>
        </p:txBody>
      </p:sp>
      <p:graphicFrame>
        <p:nvGraphicFramePr>
          <p:cNvPr id="38" name="Object 54"/>
          <p:cNvGraphicFramePr>
            <a:graphicFrameLocks noChangeAspect="1"/>
          </p:cNvGraphicFramePr>
          <p:nvPr/>
        </p:nvGraphicFramePr>
        <p:xfrm>
          <a:off x="738158" y="3929066"/>
          <a:ext cx="1346200" cy="469900"/>
        </p:xfrm>
        <a:graphic>
          <a:graphicData uri="http://schemas.openxmlformats.org/presentationml/2006/ole">
            <p:oleObj spid="_x0000_s82972" name="Equation" r:id="rId16" imgW="1346040" imgH="469800" progId="">
              <p:embed/>
            </p:oleObj>
          </a:graphicData>
        </a:graphic>
      </p:graphicFrame>
      <p:graphicFrame>
        <p:nvGraphicFramePr>
          <p:cNvPr id="82974" name="Object 30"/>
          <p:cNvGraphicFramePr>
            <a:graphicFrameLocks noChangeAspect="1"/>
          </p:cNvGraphicFramePr>
          <p:nvPr/>
        </p:nvGraphicFramePr>
        <p:xfrm>
          <a:off x="5810256" y="4143380"/>
          <a:ext cx="1181100" cy="438150"/>
        </p:xfrm>
        <a:graphic>
          <a:graphicData uri="http://schemas.openxmlformats.org/presentationml/2006/ole">
            <p:oleObj spid="_x0000_s82974" name="Equation" r:id="rId17" imgW="1180588" imgH="444307" progId="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524504" y="3643314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Si konkludim nga rezultatet duhet të vlej identiteti:</a:t>
            </a:r>
            <a:endParaRPr lang="en-US" sz="1400" dirty="0" smtClean="0"/>
          </a:p>
          <a:p>
            <a:pPr algn="l"/>
            <a:endParaRPr lang="en-US" sz="1400" dirty="0"/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76" name="Object 32"/>
          <p:cNvGraphicFramePr>
            <a:graphicFrameLocks noChangeAspect="1"/>
          </p:cNvGraphicFramePr>
          <p:nvPr/>
        </p:nvGraphicFramePr>
        <p:xfrm>
          <a:off x="3309926" y="4071942"/>
          <a:ext cx="1638300" cy="247650"/>
        </p:xfrm>
        <a:graphic>
          <a:graphicData uri="http://schemas.openxmlformats.org/presentationml/2006/ole">
            <p:oleObj spid="_x0000_s82976" name="Equation" r:id="rId18" imgW="1637589" imgH="253890" progId="">
              <p:embed/>
            </p:oleObj>
          </a:graphicData>
        </a:graphic>
      </p:graphicFrame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78" name="Object 34"/>
          <p:cNvGraphicFramePr>
            <a:graphicFrameLocks noChangeAspect="1"/>
          </p:cNvGraphicFramePr>
          <p:nvPr/>
        </p:nvGraphicFramePr>
        <p:xfrm>
          <a:off x="3309926" y="4572008"/>
          <a:ext cx="1733550" cy="247650"/>
        </p:xfrm>
        <a:graphic>
          <a:graphicData uri="http://schemas.openxmlformats.org/presentationml/2006/ole">
            <p:oleObj spid="_x0000_s82978" name="Equation" r:id="rId19" imgW="1726451" imgH="253890" progId="">
              <p:embed/>
            </p:oleObj>
          </a:graphicData>
        </a:graphic>
      </p:graphicFrame>
      <p:sp>
        <p:nvSpPr>
          <p:cNvPr id="82981" name="Rectangle 3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80" name="Object 36"/>
          <p:cNvGraphicFramePr>
            <a:graphicFrameLocks noChangeAspect="1"/>
          </p:cNvGraphicFramePr>
          <p:nvPr/>
        </p:nvGraphicFramePr>
        <p:xfrm>
          <a:off x="5881694" y="4786322"/>
          <a:ext cx="1009650" cy="171450"/>
        </p:xfrm>
        <a:graphic>
          <a:graphicData uri="http://schemas.openxmlformats.org/presentationml/2006/ole">
            <p:oleObj spid="_x0000_s82980" name="Equation" r:id="rId20" imgW="1015559" imgH="177723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44" y="1571612"/>
            <a:ext cx="5943600" cy="390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452406" y="1071546"/>
            <a:ext cx="1749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1600" dirty="0" smtClean="0"/>
              <a:t> </a:t>
            </a:r>
            <a:r>
              <a:rPr lang="en-US" sz="1600" dirty="0" err="1" smtClean="0"/>
              <a:t>Var</a:t>
            </a:r>
            <a:r>
              <a:rPr lang="sq-AL" sz="1600" dirty="0" smtClean="0"/>
              <a:t>ë</a:t>
            </a:r>
            <a:r>
              <a:rPr lang="en-US" sz="1600" dirty="0" err="1" smtClean="0"/>
              <a:t>sia</a:t>
            </a:r>
            <a:r>
              <a:rPr lang="en-US" sz="1600" dirty="0" smtClean="0"/>
              <a:t> </a:t>
            </a:r>
            <a:r>
              <a:rPr lang="sq-AL" sz="1600" dirty="0" smtClean="0"/>
              <a:t>e </a:t>
            </a:r>
            <a:r>
              <a:rPr lang="el-GR" sz="1600" dirty="0" smtClean="0"/>
              <a:t>ρ</a:t>
            </a:r>
            <a:r>
              <a:rPr lang="sq-AL" sz="1600" dirty="0" smtClean="0"/>
              <a:t> nga T</a:t>
            </a:r>
            <a:endParaRPr lang="en-US" sz="1600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7667644" y="1428736"/>
          <a:ext cx="1771650" cy="228600"/>
        </p:xfrm>
        <a:graphic>
          <a:graphicData uri="http://schemas.openxmlformats.org/presentationml/2006/ole">
            <p:oleObj spid="_x0000_s86017" name="Equation" r:id="rId4" imgW="1765300" imgH="2413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8950" y="1142984"/>
            <a:ext cx="123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Treguam që :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24636" y="1785926"/>
            <a:ext cx="3087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Nga diagrama gjejmë </a:t>
            </a:r>
            <a:r>
              <a:rPr lang="el-GR" sz="1400" dirty="0" smtClean="0"/>
              <a:t>Δρ</a:t>
            </a:r>
            <a:r>
              <a:rPr lang="sq-AL" sz="1400" dirty="0" smtClean="0"/>
              <a:t> - def  në 0 [K]:</a:t>
            </a:r>
            <a:endParaRPr lang="en-US" sz="1400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7310454" y="2143116"/>
          <a:ext cx="1333500" cy="247650"/>
        </p:xfrm>
        <a:graphic>
          <a:graphicData uri="http://schemas.openxmlformats.org/presentationml/2006/ole">
            <p:oleObj spid="_x0000_s86019" name="Equation" r:id="rId5" imgW="1333500" imgH="2540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38950" y="2500306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sq-AL" sz="1400" dirty="0" smtClean="0"/>
              <a:t> Rezistenca e mbetur si rrjedhojë e </a:t>
            </a:r>
          </a:p>
          <a:p>
            <a:pPr algn="l"/>
            <a:r>
              <a:rPr lang="sq-AL" sz="1400" dirty="0" smtClean="0"/>
              <a:t>defekteve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10388" y="3071810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Njehsojmë :</a:t>
            </a:r>
            <a:endParaRPr lang="en-US" sz="1400" dirty="0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6738950" y="3429000"/>
          <a:ext cx="2533650" cy="469900"/>
        </p:xfrm>
        <a:graphic>
          <a:graphicData uri="http://schemas.openxmlformats.org/presentationml/2006/ole">
            <p:oleObj spid="_x0000_s86021" name="Equation" r:id="rId6" imgW="2527200" imgH="48240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10388" y="4000504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Dhe :</a:t>
            </a:r>
            <a:endParaRPr lang="en-US" sz="1400" dirty="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6738950" y="4429132"/>
          <a:ext cx="2781300" cy="476250"/>
        </p:xfrm>
        <a:graphic>
          <a:graphicData uri="http://schemas.openxmlformats.org/presentationml/2006/ole">
            <p:oleObj spid="_x0000_s86023" name="Equation" r:id="rId7" imgW="2781300" imgH="482600" progId="">
              <p:embed/>
            </p:oleObj>
          </a:graphicData>
        </a:graphic>
      </p:graphicFrame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4762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6667512" y="5286388"/>
          <a:ext cx="1533525" cy="419100"/>
        </p:xfrm>
        <a:graphic>
          <a:graphicData uri="http://schemas.openxmlformats.org/presentationml/2006/ole">
            <p:oleObj spid="_x0000_s86026" name="Equation" r:id="rId8" imgW="1536700" imgH="419100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10388" y="4929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400" dirty="0" smtClean="0"/>
              <a:t>d.m.th :</a:t>
            </a:r>
            <a:endParaRPr lang="en-US" sz="1400" dirty="0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6953264" y="5857892"/>
          <a:ext cx="1238250" cy="228600"/>
        </p:xfrm>
        <a:graphic>
          <a:graphicData uri="http://schemas.openxmlformats.org/presentationml/2006/ole">
            <p:oleObj spid="_x0000_s86028" name="Equation" r:id="rId9" imgW="1231366" imgH="22850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RT_1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2" y="1571612"/>
            <a:ext cx="3302635" cy="24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3844" y="1142984"/>
            <a:ext cx="831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Mikrostruktura e çelikut austenitik X5CrNi18.10 të bërë me mikroskop të dritës - lightmikroskop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24333" y="4214818"/>
            <a:ext cx="4326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Me depërtim të rrezes 25 </a:t>
            </a:r>
            <a:r>
              <a:rPr lang="el-GR" sz="1400" dirty="0" smtClean="0"/>
              <a:t>μ</a:t>
            </a:r>
            <a:r>
              <a:rPr lang="sq-AL" sz="1400" dirty="0" smtClean="0"/>
              <a:t>m dhe zmadhim deri 800 herë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095744" y="1571612"/>
            <a:ext cx="4786346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Defektet kanë ndikim negativ në përçueshmërin elektrike</a:t>
            </a:r>
          </a:p>
          <a:p>
            <a:pPr algn="l"/>
            <a:r>
              <a:rPr lang="sq-AL" sz="1400" dirty="0" smtClean="0"/>
              <a:t>dhe favorizojnë rezistencën elektrike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95744" y="2214555"/>
            <a:ext cx="4786346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Defektet zvogëlojnë përçueshmërinë dhe rrisin rezistencën elektrike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0" y="2928934"/>
            <a:ext cx="3000375" cy="223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95612" y="5286388"/>
            <a:ext cx="6445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mikrostruktura optike pas ngarkesës deri në max. të zgjatimit uniform pas përforcimit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667776" y="3857628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600" dirty="0" smtClean="0">
                <a:solidFill>
                  <a:srgbClr val="FF0000"/>
                </a:solidFill>
              </a:rPr>
              <a:t>150 ºC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7050" y="5643578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ε – martensiti ose – </a:t>
            </a:r>
            <a:r>
              <a:rPr lang="en-US" sz="1400" dirty="0" smtClean="0"/>
              <a:t> </a:t>
            </a:r>
            <a:r>
              <a:rPr lang="el-GR" sz="1400" dirty="0" smtClean="0"/>
              <a:t>α'</a:t>
            </a:r>
            <a:r>
              <a:rPr lang="en-US" sz="1400" dirty="0" smtClean="0"/>
              <a:t> </a:t>
            </a:r>
            <a:r>
              <a:rPr lang="sq-AL" sz="1400" dirty="0" smtClean="0"/>
              <a:t>martensiti</a:t>
            </a:r>
            <a:r>
              <a:rPr lang="en-US" sz="1400" dirty="0" smtClean="0"/>
              <a:t> </a:t>
            </a:r>
            <a:r>
              <a:rPr lang="en-US" sz="1400" dirty="0" err="1" smtClean="0"/>
              <a:t>nuk</a:t>
            </a:r>
            <a:r>
              <a:rPr lang="en-US" sz="1400" dirty="0" smtClean="0"/>
              <a:t> </a:t>
            </a:r>
            <a:r>
              <a:rPr lang="sq-AL" sz="1400" dirty="0" smtClean="0"/>
              <a:t>ë</a:t>
            </a:r>
            <a:r>
              <a:rPr lang="en-US" sz="1400" dirty="0" err="1" smtClean="0"/>
              <a:t>sht</a:t>
            </a:r>
            <a:r>
              <a:rPr lang="sq-AL" sz="1400" dirty="0" smtClean="0"/>
              <a:t>ë identifikuar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82" y="1500174"/>
            <a:ext cx="3044825" cy="227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06" y="1142984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1600" dirty="0" smtClean="0"/>
              <a:t> Mikrostrukturat optike të çelikut austenitik X5CrNi18.10 </a:t>
            </a:r>
            <a:endParaRPr lang="en-US" sz="1600" dirty="0" smtClean="0"/>
          </a:p>
          <a:p>
            <a:pPr algn="l"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689560" y="1714488"/>
            <a:ext cx="220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600" dirty="0" smtClean="0"/>
              <a:t> </a:t>
            </a:r>
            <a:r>
              <a:rPr lang="sq-AL" sz="1600" dirty="0" smtClean="0">
                <a:solidFill>
                  <a:srgbClr val="FF0000"/>
                </a:solidFill>
              </a:rPr>
              <a:t>20 %</a:t>
            </a:r>
            <a:r>
              <a:rPr lang="sq-AL" sz="1600" dirty="0" smtClean="0"/>
              <a:t> deformim</a:t>
            </a:r>
            <a:r>
              <a:rPr lang="sq-AL" sz="1600" dirty="0" smtClean="0">
                <a:solidFill>
                  <a:srgbClr val="FF0000"/>
                </a:solidFill>
              </a:rPr>
              <a:t> </a:t>
            </a:r>
            <a:r>
              <a:rPr lang="sq-AL" sz="1600" dirty="0" smtClean="0"/>
              <a:t>plastik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8554" y="207167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800" dirty="0" smtClean="0">
                <a:solidFill>
                  <a:srgbClr val="FF0000"/>
                </a:solidFill>
              </a:rPr>
              <a:t>20 ºC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84" y="1571612"/>
            <a:ext cx="3071495" cy="229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96140" y="414338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800" dirty="0" smtClean="0">
                <a:solidFill>
                  <a:srgbClr val="FF0000"/>
                </a:solidFill>
              </a:rPr>
              <a:t>- 40 ºC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16" y="3857628"/>
            <a:ext cx="2129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1600" dirty="0" smtClean="0"/>
              <a:t> </a:t>
            </a:r>
            <a:r>
              <a:rPr lang="sq-AL" sz="1600" dirty="0" smtClean="0">
                <a:solidFill>
                  <a:srgbClr val="FF0000"/>
                </a:solidFill>
              </a:rPr>
              <a:t>20 %</a:t>
            </a:r>
            <a:r>
              <a:rPr lang="sq-AL" sz="1600" dirty="0" smtClean="0"/>
              <a:t> deformim</a:t>
            </a:r>
            <a:r>
              <a:rPr lang="sq-AL" sz="1600" dirty="0" smtClean="0">
                <a:solidFill>
                  <a:srgbClr val="FF0000"/>
                </a:solidFill>
              </a:rPr>
              <a:t> </a:t>
            </a:r>
            <a:r>
              <a:rPr lang="sq-AL" sz="1600" dirty="0" smtClean="0"/>
              <a:t>plastik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23844" y="3929066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Fletat e holla ( fibrat ) në mikrostrukturë tregojnë ε – martensitin</a:t>
            </a:r>
          </a:p>
          <a:p>
            <a:pPr algn="l"/>
            <a:r>
              <a:rPr lang="sq-AL" sz="1400" dirty="0" smtClean="0"/>
              <a:t>ε – martensiti ose – </a:t>
            </a:r>
            <a:r>
              <a:rPr lang="en-US" sz="1400" dirty="0" smtClean="0"/>
              <a:t> </a:t>
            </a:r>
            <a:r>
              <a:rPr lang="el-GR" sz="1400" dirty="0" smtClean="0"/>
              <a:t>α'</a:t>
            </a:r>
            <a:r>
              <a:rPr lang="en-US" sz="1400" dirty="0" smtClean="0"/>
              <a:t> </a:t>
            </a:r>
            <a:r>
              <a:rPr lang="sq-AL" sz="1400" dirty="0" smtClean="0"/>
              <a:t>martensiti</a:t>
            </a:r>
            <a:r>
              <a:rPr lang="en-US" sz="1400" dirty="0" smtClean="0"/>
              <a:t> </a:t>
            </a:r>
            <a:r>
              <a:rPr lang="sq-AL" sz="1400" dirty="0" smtClean="0"/>
              <a:t>mund shumë qartë të dallohen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3844" y="4572008"/>
            <a:ext cx="648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Ndërmjet  - 60 ºC dhe 40 ºC ndarazi nga austeniti identifikohen </a:t>
            </a:r>
            <a:r>
              <a:rPr lang="el-GR" sz="1400" dirty="0" smtClean="0"/>
              <a:t>α</a:t>
            </a:r>
            <a:r>
              <a:rPr lang="sq-AL" sz="1400" dirty="0" smtClean="0"/>
              <a:t>‘ dhe kvq </a:t>
            </a:r>
            <a:r>
              <a:rPr lang="el-GR" sz="1400" dirty="0" smtClean="0"/>
              <a:t>ε</a:t>
            </a:r>
            <a:r>
              <a:rPr lang="sq-AL" sz="1400" dirty="0" smtClean="0"/>
              <a:t> - martensiti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3844" y="5000636"/>
            <a:ext cx="145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Transformimet :</a:t>
            </a:r>
            <a:endParaRPr lang="en-US" sz="1400" dirty="0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952604" y="5072074"/>
          <a:ext cx="438150" cy="171450"/>
        </p:xfrm>
        <a:graphic>
          <a:graphicData uri="http://schemas.openxmlformats.org/presentationml/2006/ole">
            <p:oleObj spid="_x0000_s88067" name="Equation" r:id="rId5" imgW="431425" imgH="177646" progId="">
              <p:embed/>
            </p:oleObj>
          </a:graphicData>
        </a:graphic>
      </p:graphicFrame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952604" y="5286388"/>
          <a:ext cx="781050" cy="209550"/>
        </p:xfrm>
        <a:graphic>
          <a:graphicData uri="http://schemas.openxmlformats.org/presentationml/2006/ole">
            <p:oleObj spid="_x0000_s88066" name="Equation" r:id="rId6" imgW="787058" imgH="203112" progId="">
              <p:embed/>
            </p:oleObj>
          </a:graphicData>
        </a:graphic>
      </p:graphicFrame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1952604" y="5500702"/>
          <a:ext cx="504825" cy="209550"/>
        </p:xfrm>
        <a:graphic>
          <a:graphicData uri="http://schemas.openxmlformats.org/presentationml/2006/ole">
            <p:oleObj spid="_x0000_s88065" name="Equation" r:id="rId7" imgW="494870" imgH="203024" progId="">
              <p:embed/>
            </p:oleObj>
          </a:graphicData>
        </a:graphic>
      </p:graphicFrame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3844" y="5643578"/>
            <a:ext cx="6397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Përpjekjet për të gjetur sasira të - </a:t>
            </a:r>
            <a:r>
              <a:rPr lang="el-GR" sz="1400" dirty="0" smtClean="0"/>
              <a:t>ε</a:t>
            </a:r>
            <a:r>
              <a:rPr lang="sq-AL" sz="1400" dirty="0" smtClean="0"/>
              <a:t> martensitit duke përdorur metodën e shpërndarjes </a:t>
            </a:r>
          </a:p>
          <a:p>
            <a:pPr algn="l"/>
            <a:r>
              <a:rPr lang="sq-AL" sz="1400" dirty="0" smtClean="0"/>
              <a:t>( diffraction-it ) së rrezeve - X  kan qenë të pasuksesshme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070" y="1571612"/>
            <a:ext cx="4869310" cy="293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2"/>
          <p:cNvSpPr txBox="1"/>
          <p:nvPr/>
        </p:nvSpPr>
        <p:spPr>
          <a:xfrm rot="16200000">
            <a:off x="-643306" y="245301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q-AL" sz="1400" dirty="0" smtClean="0">
                <a:latin typeface="Times New Roman" pitchFamily="18" charset="0"/>
                <a:cs typeface="Times New Roman" pitchFamily="18" charset="0"/>
              </a:rPr>
              <a:t>Vëllimi i fraksioneve të alfa martensitit / %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3024174" y="4500570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q-AL" sz="1000" dirty="0" smtClean="0">
                <a:latin typeface="Times New Roman" pitchFamily="18" charset="0"/>
                <a:cs typeface="Times New Roman" pitchFamily="18" charset="0"/>
              </a:rPr>
              <a:t>Zgjatimi / -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83823" y="2214554"/>
            <a:ext cx="2643206" cy="2035517"/>
          </a:xfrm>
          <a:custGeom>
            <a:avLst/>
            <a:gdLst>
              <a:gd name="connsiteX0" fmla="*/ 0 w 4134255"/>
              <a:gd name="connsiteY0" fmla="*/ 3180945 h 3180945"/>
              <a:gd name="connsiteX1" fmla="*/ 778212 w 4134255"/>
              <a:gd name="connsiteY1" fmla="*/ 3132306 h 3180945"/>
              <a:gd name="connsiteX2" fmla="*/ 1138136 w 4134255"/>
              <a:gd name="connsiteY2" fmla="*/ 3064213 h 3180945"/>
              <a:gd name="connsiteX3" fmla="*/ 1352144 w 4134255"/>
              <a:gd name="connsiteY3" fmla="*/ 2898843 h 3180945"/>
              <a:gd name="connsiteX4" fmla="*/ 1605064 w 4134255"/>
              <a:gd name="connsiteY4" fmla="*/ 2509736 h 3180945"/>
              <a:gd name="connsiteX5" fmla="*/ 2033081 w 4134255"/>
              <a:gd name="connsiteY5" fmla="*/ 1809345 h 3180945"/>
              <a:gd name="connsiteX6" fmla="*/ 2470825 w 4134255"/>
              <a:gd name="connsiteY6" fmla="*/ 1128409 h 3180945"/>
              <a:gd name="connsiteX7" fmla="*/ 2859932 w 4134255"/>
              <a:gd name="connsiteY7" fmla="*/ 642026 h 3180945"/>
              <a:gd name="connsiteX8" fmla="*/ 3268493 w 4134255"/>
              <a:gd name="connsiteY8" fmla="*/ 282102 h 3180945"/>
              <a:gd name="connsiteX9" fmla="*/ 3638144 w 4134255"/>
              <a:gd name="connsiteY9" fmla="*/ 116732 h 3180945"/>
              <a:gd name="connsiteX10" fmla="*/ 4134255 w 4134255"/>
              <a:gd name="connsiteY10" fmla="*/ 0 h 31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255" h="3180945">
                <a:moveTo>
                  <a:pt x="0" y="3180945"/>
                </a:moveTo>
                <a:cubicBezTo>
                  <a:pt x="294261" y="3166353"/>
                  <a:pt x="588523" y="3151761"/>
                  <a:pt x="778212" y="3132306"/>
                </a:cubicBezTo>
                <a:cubicBezTo>
                  <a:pt x="967901" y="3112851"/>
                  <a:pt x="1042481" y="3103123"/>
                  <a:pt x="1138136" y="3064213"/>
                </a:cubicBezTo>
                <a:cubicBezTo>
                  <a:pt x="1233791" y="3025303"/>
                  <a:pt x="1274323" y="2991256"/>
                  <a:pt x="1352144" y="2898843"/>
                </a:cubicBezTo>
                <a:cubicBezTo>
                  <a:pt x="1429965" y="2806430"/>
                  <a:pt x="1491575" y="2691319"/>
                  <a:pt x="1605064" y="2509736"/>
                </a:cubicBezTo>
                <a:cubicBezTo>
                  <a:pt x="1718553" y="2328153"/>
                  <a:pt x="1888788" y="2039566"/>
                  <a:pt x="2033081" y="1809345"/>
                </a:cubicBezTo>
                <a:cubicBezTo>
                  <a:pt x="2177374" y="1579124"/>
                  <a:pt x="2333017" y="1322962"/>
                  <a:pt x="2470825" y="1128409"/>
                </a:cubicBezTo>
                <a:cubicBezTo>
                  <a:pt x="2608633" y="933856"/>
                  <a:pt x="2726987" y="783077"/>
                  <a:pt x="2859932" y="642026"/>
                </a:cubicBezTo>
                <a:cubicBezTo>
                  <a:pt x="2992877" y="500975"/>
                  <a:pt x="3138791" y="369651"/>
                  <a:pt x="3268493" y="282102"/>
                </a:cubicBezTo>
                <a:cubicBezTo>
                  <a:pt x="3398195" y="194553"/>
                  <a:pt x="3493850" y="163749"/>
                  <a:pt x="3638144" y="116732"/>
                </a:cubicBezTo>
                <a:cubicBezTo>
                  <a:pt x="3782438" y="69715"/>
                  <a:pt x="3958346" y="34857"/>
                  <a:pt x="4134255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83822" y="3786190"/>
            <a:ext cx="3571900" cy="456894"/>
          </a:xfrm>
          <a:custGeom>
            <a:avLst/>
            <a:gdLst>
              <a:gd name="connsiteX0" fmla="*/ 0 w 5612860"/>
              <a:gd name="connsiteY0" fmla="*/ 671208 h 671208"/>
              <a:gd name="connsiteX1" fmla="*/ 2101175 w 5612860"/>
              <a:gd name="connsiteY1" fmla="*/ 603114 h 671208"/>
              <a:gd name="connsiteX2" fmla="*/ 3151762 w 5612860"/>
              <a:gd name="connsiteY2" fmla="*/ 496110 h 671208"/>
              <a:gd name="connsiteX3" fmla="*/ 4270443 w 5612860"/>
              <a:gd name="connsiteY3" fmla="*/ 330740 h 671208"/>
              <a:gd name="connsiteX4" fmla="*/ 5612860 w 5612860"/>
              <a:gd name="connsiteY4" fmla="*/ 0 h 67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2860" h="671208">
                <a:moveTo>
                  <a:pt x="0" y="671208"/>
                </a:moveTo>
                <a:lnTo>
                  <a:pt x="2101175" y="603114"/>
                </a:lnTo>
                <a:cubicBezTo>
                  <a:pt x="2626469" y="573931"/>
                  <a:pt x="2790217" y="541506"/>
                  <a:pt x="3151762" y="496110"/>
                </a:cubicBezTo>
                <a:cubicBezTo>
                  <a:pt x="3513307" y="450714"/>
                  <a:pt x="3860260" y="413425"/>
                  <a:pt x="4270443" y="330740"/>
                </a:cubicBezTo>
                <a:cubicBezTo>
                  <a:pt x="4680626" y="248055"/>
                  <a:pt x="5146743" y="124027"/>
                  <a:pt x="5612860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83823" y="4071942"/>
            <a:ext cx="3857652" cy="178137"/>
          </a:xfrm>
          <a:custGeom>
            <a:avLst/>
            <a:gdLst>
              <a:gd name="connsiteX0" fmla="*/ 0 w 5933873"/>
              <a:gd name="connsiteY0" fmla="*/ 321013 h 321013"/>
              <a:gd name="connsiteX1" fmla="*/ 2996120 w 5933873"/>
              <a:gd name="connsiteY1" fmla="*/ 282102 h 321013"/>
              <a:gd name="connsiteX2" fmla="*/ 4649822 w 5933873"/>
              <a:gd name="connsiteY2" fmla="*/ 165371 h 321013"/>
              <a:gd name="connsiteX3" fmla="*/ 5933873 w 5933873"/>
              <a:gd name="connsiteY3" fmla="*/ 0 h 3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3873" h="321013">
                <a:moveTo>
                  <a:pt x="0" y="321013"/>
                </a:moveTo>
                <a:lnTo>
                  <a:pt x="2996120" y="282102"/>
                </a:lnTo>
                <a:cubicBezTo>
                  <a:pt x="3771090" y="256162"/>
                  <a:pt x="4160197" y="212388"/>
                  <a:pt x="4649822" y="165371"/>
                </a:cubicBezTo>
                <a:cubicBezTo>
                  <a:pt x="5139448" y="118354"/>
                  <a:pt x="5536660" y="59177"/>
                  <a:pt x="5933873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086" y="1928802"/>
            <a:ext cx="5461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4152" y="2214554"/>
            <a:ext cx="5461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ject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5656" y="3500438"/>
            <a:ext cx="457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Object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8665" y="2433730"/>
            <a:ext cx="1143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Object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8665" y="2433730"/>
            <a:ext cx="1143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Object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2912" y="3929066"/>
            <a:ext cx="457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reeform 16"/>
          <p:cNvSpPr/>
          <p:nvPr/>
        </p:nvSpPr>
        <p:spPr>
          <a:xfrm>
            <a:off x="1083822" y="2143116"/>
            <a:ext cx="2571768" cy="2112414"/>
          </a:xfrm>
          <a:custGeom>
            <a:avLst/>
            <a:gdLst>
              <a:gd name="connsiteX0" fmla="*/ 0 w 4056434"/>
              <a:gd name="connsiteY0" fmla="*/ 3326860 h 3326860"/>
              <a:gd name="connsiteX1" fmla="*/ 846306 w 4056434"/>
              <a:gd name="connsiteY1" fmla="*/ 3180945 h 3326860"/>
              <a:gd name="connsiteX2" fmla="*/ 1167319 w 4056434"/>
              <a:gd name="connsiteY2" fmla="*/ 3005847 h 3326860"/>
              <a:gd name="connsiteX3" fmla="*/ 1410511 w 4056434"/>
              <a:gd name="connsiteY3" fmla="*/ 2645924 h 3326860"/>
              <a:gd name="connsiteX4" fmla="*/ 1692613 w 4056434"/>
              <a:gd name="connsiteY4" fmla="*/ 1955260 h 3326860"/>
              <a:gd name="connsiteX5" fmla="*/ 2091447 w 4056434"/>
              <a:gd name="connsiteY5" fmla="*/ 1264596 h 3326860"/>
              <a:gd name="connsiteX6" fmla="*/ 2597285 w 4056434"/>
              <a:gd name="connsiteY6" fmla="*/ 583660 h 3326860"/>
              <a:gd name="connsiteX7" fmla="*/ 2957209 w 4056434"/>
              <a:gd name="connsiteY7" fmla="*/ 262647 h 3326860"/>
              <a:gd name="connsiteX8" fmla="*/ 3356043 w 4056434"/>
              <a:gd name="connsiteY8" fmla="*/ 107004 h 3326860"/>
              <a:gd name="connsiteX9" fmla="*/ 4056434 w 4056434"/>
              <a:gd name="connsiteY9" fmla="*/ 0 h 33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6434" h="3326860">
                <a:moveTo>
                  <a:pt x="0" y="3326860"/>
                </a:moveTo>
                <a:cubicBezTo>
                  <a:pt x="325876" y="3280653"/>
                  <a:pt x="651753" y="3234447"/>
                  <a:pt x="846306" y="3180945"/>
                </a:cubicBezTo>
                <a:cubicBezTo>
                  <a:pt x="1040859" y="3127443"/>
                  <a:pt x="1073285" y="3095017"/>
                  <a:pt x="1167319" y="3005847"/>
                </a:cubicBezTo>
                <a:cubicBezTo>
                  <a:pt x="1261353" y="2916677"/>
                  <a:pt x="1322962" y="2821022"/>
                  <a:pt x="1410511" y="2645924"/>
                </a:cubicBezTo>
                <a:cubicBezTo>
                  <a:pt x="1498060" y="2470826"/>
                  <a:pt x="1579124" y="2185481"/>
                  <a:pt x="1692613" y="1955260"/>
                </a:cubicBezTo>
                <a:cubicBezTo>
                  <a:pt x="1806102" y="1725039"/>
                  <a:pt x="1940668" y="1493196"/>
                  <a:pt x="2091447" y="1264596"/>
                </a:cubicBezTo>
                <a:cubicBezTo>
                  <a:pt x="2242226" y="1035996"/>
                  <a:pt x="2452991" y="750651"/>
                  <a:pt x="2597285" y="583660"/>
                </a:cubicBezTo>
                <a:cubicBezTo>
                  <a:pt x="2741579" y="416669"/>
                  <a:pt x="2830749" y="342090"/>
                  <a:pt x="2957209" y="262647"/>
                </a:cubicBezTo>
                <a:cubicBezTo>
                  <a:pt x="3083669" y="183204"/>
                  <a:pt x="3172839" y="150778"/>
                  <a:pt x="3356043" y="107004"/>
                </a:cubicBezTo>
                <a:cubicBezTo>
                  <a:pt x="3539247" y="63230"/>
                  <a:pt x="3797840" y="31615"/>
                  <a:pt x="4056434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2406" y="1142984"/>
            <a:ext cx="473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Vëllimi i fraksioneve të </a:t>
            </a:r>
            <a:r>
              <a:rPr lang="el-GR" sz="1400" dirty="0" smtClean="0"/>
              <a:t>α</a:t>
            </a:r>
            <a:r>
              <a:rPr lang="sq-AL" sz="1400" dirty="0" smtClean="0"/>
              <a:t> – martensitit si funksion i zgjatimit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0968" y="4857760"/>
            <a:ext cx="7204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Sasira të - </a:t>
            </a:r>
            <a:r>
              <a:rPr lang="el-GR" sz="1400" dirty="0" smtClean="0"/>
              <a:t>α'</a:t>
            </a:r>
            <a:r>
              <a:rPr lang="sq-AL" sz="1400" dirty="0" smtClean="0"/>
              <a:t> martensitit në mikrostrukturë janë vërejtur duke përdorur metoda magnetike matëse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0968" y="5214950"/>
            <a:ext cx="9243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Me zvogëlimin e temperaturës dhe rritjen e deformimit, vëllimi i fraksioneve të - </a:t>
            </a:r>
            <a:r>
              <a:rPr lang="el-GR" sz="1400" dirty="0" smtClean="0"/>
              <a:t>α'</a:t>
            </a:r>
            <a:r>
              <a:rPr lang="sq-AL" sz="1400" dirty="0" smtClean="0"/>
              <a:t> martensitit rritet siç mund të shihet qartë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06" y="1071546"/>
            <a:ext cx="3728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sq-AL" sz="1600" dirty="0" smtClean="0"/>
              <a:t>P</a:t>
            </a:r>
            <a:r>
              <a:rPr lang="en-US" sz="1600" dirty="0" err="1" smtClean="0"/>
              <a:t>roblemet</a:t>
            </a:r>
            <a:r>
              <a:rPr lang="en-US" sz="1600" dirty="0" smtClean="0"/>
              <a:t> </a:t>
            </a:r>
            <a:r>
              <a:rPr lang="en-US" sz="1600" dirty="0" err="1" smtClean="0"/>
              <a:t>gjat</a:t>
            </a:r>
            <a:r>
              <a:rPr lang="sq-AL" sz="1600" dirty="0" smtClean="0"/>
              <a:t>ë matjeve eksperimentale :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23910" y="1357298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Saldimi i mostrave disa herë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23910" y="1571612"/>
            <a:ext cx="4793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Mendohet se kan reaguar Cu dhe Sn gjatë saldimit të mostrave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95546" y="2000240"/>
            <a:ext cx="1606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T</a:t>
            </a:r>
            <a:r>
              <a:rPr lang="sq-AL" sz="1000" dirty="0" smtClean="0"/>
              <a:t>sh</a:t>
            </a:r>
            <a:r>
              <a:rPr lang="sq-AL" sz="1400" dirty="0" smtClean="0"/>
              <a:t> e Cu   1083 ºC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95546" y="2285992"/>
            <a:ext cx="1771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T</a:t>
            </a:r>
            <a:r>
              <a:rPr lang="sq-AL" sz="1050" dirty="0" smtClean="0"/>
              <a:t>sh</a:t>
            </a:r>
            <a:r>
              <a:rPr lang="sq-AL" sz="1400" dirty="0" smtClean="0"/>
              <a:t> e Sn    231.91 ºC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81496" y="207167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bronza :</a:t>
            </a:r>
          </a:p>
          <a:p>
            <a:pPr algn="l"/>
            <a:r>
              <a:rPr lang="sq-AL" sz="1400" dirty="0" smtClean="0"/>
              <a:t>                 91 % Cu dhe 9 % Sn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44" y="2643182"/>
            <a:ext cx="3187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Supozimet vijnë si pasojë e rezultateve :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6918" y="3071810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Mostra me defekte:</a:t>
            </a:r>
            <a:endParaRPr lang="en-US" sz="1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81430" y="2857496"/>
          <a:ext cx="1371600" cy="241300"/>
        </p:xfrm>
        <a:graphic>
          <a:graphicData uri="http://schemas.openxmlformats.org/presentationml/2006/ole">
            <p:oleObj spid="_x0000_s90114" name="Equation" r:id="rId3" imgW="1371600" imgH="241200" progId="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881430" y="3286124"/>
          <a:ext cx="1257300" cy="228600"/>
        </p:xfrm>
        <a:graphic>
          <a:graphicData uri="http://schemas.openxmlformats.org/presentationml/2006/ole">
            <p:oleObj spid="_x0000_s90115" name="Equation" r:id="rId4" imgW="1257120" imgH="22860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67512" y="2786058"/>
            <a:ext cx="2276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Vlerë e lartë e R në -196 ºC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7512" y="3143248"/>
            <a:ext cx="2830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Efekti negativ sigurisht edhe në R</a:t>
            </a:r>
            <a:r>
              <a:rPr lang="sq-AL" sz="900" dirty="0" smtClean="0"/>
              <a:t>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09728" y="3714752"/>
            <a:ext cx="3491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Propozimi i dy metodave hulumtuese :</a:t>
            </a:r>
            <a:endParaRPr lang="en-US" sz="1600" dirty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82" y="3357562"/>
            <a:ext cx="1285875" cy="1285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1562" y="4071942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/>
          <p:cNvSpPr txBox="1"/>
          <p:nvPr/>
        </p:nvSpPr>
        <p:spPr>
          <a:xfrm>
            <a:off x="2095480" y="4500570"/>
            <a:ext cx="1737976" cy="30777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l"/>
            <a:r>
              <a:rPr lang="sq-AL" sz="1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1.  Elektroliza e Cu</a:t>
            </a:r>
            <a:r>
              <a:rPr lang="en-US" sz="1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sq-AL" sz="1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8819" y="307181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d.m.th :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238224" y="5500702"/>
            <a:ext cx="2820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Mveshje me një shtresë të hollë Cu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238224" y="5143512"/>
            <a:ext cx="2425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Propozuar nga prof. H. Oettel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024173" y="1508927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q-AL" sz="1200" dirty="0" smtClean="0">
                <a:latin typeface="Times New Roman" pitchFamily="18" charset="0"/>
                <a:cs typeface="Times New Roman" pitchFamily="18" charset="0"/>
              </a:rPr>
              <a:t>Përbërja e Ag në 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 rot="16200000">
            <a:off x="5370100" y="3520718"/>
            <a:ext cx="115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q-AL" sz="1200" dirty="0" smtClean="0">
                <a:latin typeface="Times New Roman" pitchFamily="18" charset="0"/>
                <a:cs typeface="Times New Roman" pitchFamily="18" charset="0"/>
              </a:rPr>
              <a:t>Temperatura ˚F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881297" y="5438017"/>
            <a:ext cx="146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q-AL" sz="1200" dirty="0" smtClean="0">
                <a:latin typeface="Times New Roman" pitchFamily="18" charset="0"/>
                <a:cs typeface="Times New Roman" pitchFamily="18" charset="0"/>
              </a:rPr>
              <a:t>Përbërja e Ag në 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 rot="16200000">
            <a:off x="660875" y="3443599"/>
            <a:ext cx="1145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q-AL" sz="1200" dirty="0" smtClean="0">
                <a:latin typeface="Times New Roman" pitchFamily="18" charset="0"/>
                <a:cs typeface="Times New Roman" pitchFamily="18" charset="0"/>
              </a:rPr>
              <a:t>Temperatura K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75" y="1866117"/>
            <a:ext cx="4141652" cy="33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TextBox 11"/>
          <p:cNvSpPr txBox="1"/>
          <p:nvPr/>
        </p:nvSpPr>
        <p:spPr>
          <a:xfrm>
            <a:off x="523844" y="5786454"/>
            <a:ext cx="7976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400" dirty="0" smtClean="0"/>
              <a:t>Diagrama Cu - Ag me tretshmëri të plotë në gjendje të lëngët dhe tretshmëri të kufizuar në gjendje të ngurtë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6140" y="1571612"/>
            <a:ext cx="161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T</a:t>
            </a:r>
            <a:r>
              <a:rPr lang="sq-AL" sz="1050" dirty="0" smtClean="0"/>
              <a:t>sh</a:t>
            </a:r>
            <a:r>
              <a:rPr lang="sq-AL" sz="1400" dirty="0" smtClean="0"/>
              <a:t> e Ag  960.5 ºC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720" y="35716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Rezultatet dhe diskutimi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720" y="1214422"/>
            <a:ext cx="1518108" cy="30777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l"/>
            <a:r>
              <a:rPr lang="sq-AL" sz="1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2.  Lidhja me Ag</a:t>
            </a:r>
            <a:r>
              <a:rPr lang="en-US" sz="1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sq-AL" sz="1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0388" y="2143116"/>
            <a:ext cx="2307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Përcjellës elektrik më i mirë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24636" y="2714620"/>
            <a:ext cx="2932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Mbulim sipërfaqësor me Cu në PVD</a:t>
            </a:r>
          </a:p>
          <a:p>
            <a:pPr algn="l"/>
            <a:r>
              <a:rPr lang="sq-AL" sz="1400" dirty="0" smtClean="0"/>
              <a:t>dhe saldimi me Ag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38884" y="3571876"/>
            <a:ext cx="3061800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Mbulimi sipërfaqësorë me Ag në PVD</a:t>
            </a:r>
          </a:p>
          <a:p>
            <a:pPr algn="l"/>
            <a:r>
              <a:rPr lang="sq-AL" sz="1400" dirty="0" smtClean="0"/>
              <a:t>dhe saldimi me Sn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53132" y="4500570"/>
            <a:ext cx="357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/>
              <a:t> Së fundi matja e R dhe konkludimi në bazë të</a:t>
            </a:r>
          </a:p>
          <a:p>
            <a:pPr algn="l"/>
            <a:r>
              <a:rPr lang="sq-AL" sz="1400" dirty="0" smtClean="0"/>
              <a:t>rezultateve të arritura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20" y="357166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Përfundimi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95282" y="1500174"/>
          <a:ext cx="792961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282" y="1071546"/>
            <a:ext cx="234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400" dirty="0" smtClean="0"/>
              <a:t> </a:t>
            </a:r>
            <a:r>
              <a:rPr lang="en-US" sz="1400" dirty="0" smtClean="0"/>
              <a:t>Jan</a:t>
            </a:r>
            <a:r>
              <a:rPr lang="sq-AL" sz="1400" dirty="0" smtClean="0"/>
              <a:t>ë arritur këto rezultate :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3844" y="4500570"/>
            <a:ext cx="7715304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>
                <a:solidFill>
                  <a:srgbClr val="FF0000"/>
                </a:solidFill>
              </a:rPr>
              <a:t> Defektet kanë ndikim negativ në përçueshmërin elektrike dhe favorizojnë rezistencën elektrike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844" y="5000636"/>
            <a:ext cx="8286808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>
                <a:solidFill>
                  <a:srgbClr val="FF0000"/>
                </a:solidFill>
              </a:rPr>
              <a:t> Defektet zvogëlojnë përçueshmërinë dhe rrisin rezistencën elektrike të çelikut austenitik X5CrNi18.10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44" y="5500702"/>
            <a:ext cx="4500594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>
                <a:solidFill>
                  <a:srgbClr val="FF0000"/>
                </a:solidFill>
              </a:rPr>
              <a:t> Zvogëlimi i T zvogëlon rezistencën elektrike dhe rrit </a:t>
            </a:r>
            <a:r>
              <a:rPr lang="el-GR" sz="1400" dirty="0" smtClean="0">
                <a:solidFill>
                  <a:srgbClr val="FF0000"/>
                </a:solidFill>
              </a:rPr>
              <a:t>σ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666720" y="3571876"/>
          <a:ext cx="835824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3844" y="5929330"/>
            <a:ext cx="4643470" cy="3077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400" dirty="0" smtClean="0">
                <a:solidFill>
                  <a:srgbClr val="FF0000"/>
                </a:solidFill>
              </a:rPr>
              <a:t> Është arritur pregatitja më e mirë e mostrës sipas PVD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918" y="2643182"/>
            <a:ext cx="5713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q-AL" sz="3200" dirty="0" smtClean="0">
                <a:solidFill>
                  <a:srgbClr val="FF0000"/>
                </a:solidFill>
              </a:rPr>
              <a:t>Ju falënderit për vëmendjen tuaj 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80968" y="1643051"/>
          <a:ext cx="514353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52406" y="3643314"/>
          <a:ext cx="5286412" cy="15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0968" y="1000108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l"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M</a:t>
            </a:r>
            <a:r>
              <a:rPr lang="sq-AL" sz="2000" dirty="0" smtClean="0">
                <a:cs typeface="Times New Roman" pitchFamily="18" charset="0"/>
              </a:rPr>
              <a:t>ë 1912 në Gjermani për së pari herë çelik antikorrodiv – karakteristikë mekanike mjaft e mirë.</a:t>
            </a:r>
          </a:p>
          <a:p>
            <a:pPr indent="176213" algn="l">
              <a:buFont typeface="Arial" pitchFamily="34" charset="0"/>
              <a:buChar char="•"/>
            </a:pPr>
            <a:r>
              <a:rPr lang="sq-AL" sz="2000" dirty="0" smtClean="0">
                <a:cs typeface="Times New Roman" pitchFamily="18" charset="0"/>
              </a:rPr>
              <a:t>Definohen si :</a:t>
            </a:r>
            <a:endParaRPr lang="en-US" sz="2000" dirty="0" smtClean="0"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5953132" y="1785926"/>
          <a:ext cx="257176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2406" y="5429264"/>
            <a:ext cx="5715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2000" dirty="0" smtClean="0"/>
              <a:t> I regjistruar si material nga viti 1966</a:t>
            </a:r>
          </a:p>
          <a:p>
            <a:pPr algn="l">
              <a:buFont typeface="Arial" pitchFamily="34" charset="0"/>
              <a:buChar char="•"/>
            </a:pPr>
            <a:r>
              <a:rPr lang="sq-AL" sz="2000" dirty="0" smtClean="0"/>
              <a:t> </a:t>
            </a:r>
            <a:r>
              <a:rPr lang="en-US" sz="2000" dirty="0" smtClean="0"/>
              <a:t>S</a:t>
            </a:r>
            <a:r>
              <a:rPr lang="sq-AL" sz="2000" dirty="0" smtClean="0"/>
              <a:t>tandardizimi i materialeve bëhet sipas sistemit ISO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6720" y="357166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Hyrje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095744" y="4857760"/>
          <a:ext cx="371477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24306" y="4857760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sq-AL" sz="1800" dirty="0" smtClean="0"/>
              <a:t>Përlidhë me një përmbajtje : 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66720" y="357166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Çeliku austenitik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452406" y="1071546"/>
          <a:ext cx="371477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452934" y="1142984"/>
          <a:ext cx="500066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238620" y="3214686"/>
          <a:ext cx="307183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53198" y="3214686"/>
            <a:ext cx="2214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800" dirty="0" smtClean="0"/>
              <a:t> Pas saldimit bëhen rezistent ndaj korrozionit ndërkokrrizor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4636" y="4357694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q-AL" sz="1800" dirty="0" smtClean="0"/>
              <a:t> Humbin shkëlqimin</a:t>
            </a:r>
            <a:endParaRPr lang="en-US" sz="1800" dirty="0"/>
          </a:p>
        </p:txBody>
      </p:sp>
      <p:pic>
        <p:nvPicPr>
          <p:cNvPr id="14" name="Picture 13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3976" y="4071942"/>
            <a:ext cx="1785949" cy="19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309662" y="6000768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 smtClean="0"/>
              <a:t>Mikrostruktura</a:t>
            </a:r>
            <a:r>
              <a:rPr lang="en-US" sz="1200" dirty="0" smtClean="0"/>
              <a:t> e </a:t>
            </a:r>
            <a:r>
              <a:rPr lang="en-US" sz="1200" dirty="0" err="1" smtClean="0"/>
              <a:t>austenitit</a:t>
            </a:r>
            <a:r>
              <a:rPr lang="en-US" sz="1200" dirty="0" smtClean="0"/>
              <a:t> ( 325</a:t>
            </a:r>
            <a:r>
              <a:rPr lang="en-US" sz="1400" dirty="0" smtClean="0"/>
              <a:t>x</a:t>
            </a:r>
            <a:r>
              <a:rPr lang="en-US" sz="1200" dirty="0" smtClean="0"/>
              <a:t> )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9530" y="1071546"/>
          <a:ext cx="164307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6720" y="357166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Çeliku austenitik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604" y="1000108"/>
            <a:ext cx="761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1800" dirty="0" smtClean="0"/>
              <a:t> Çeliqet austenitike CrNi – materiale të rëndomta për aplikime në T kryogenike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2604" y="1428736"/>
            <a:ext cx="754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1800" dirty="0" smtClean="0"/>
              <a:t> Çeliku ferritik dhe martensitik nuk rekomandohen për aplikime në T nën zero,</a:t>
            </a:r>
          </a:p>
          <a:p>
            <a:pPr algn="l">
              <a:buFont typeface="Arial" pitchFamily="34" charset="0"/>
              <a:buChar char="•"/>
            </a:pPr>
            <a:r>
              <a:rPr lang="sq-AL" sz="1800" dirty="0" smtClean="0"/>
              <a:t> Përgjithësisht përdoren deri në  – 50 ºC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952604" y="221455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800" dirty="0" smtClean="0"/>
              <a:t> Limitet :</a:t>
            </a:r>
            <a:endParaRPr lang="en-US" sz="18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024042" y="2571744"/>
          <a:ext cx="5143536" cy="177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523844" y="4714884"/>
          <a:ext cx="271464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595678" y="4929198"/>
          <a:ext cx="1285884" cy="114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53000" y="4500570"/>
            <a:ext cx="428628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sq-AL" sz="1600" dirty="0" smtClean="0"/>
              <a:t> </a:t>
            </a:r>
            <a:r>
              <a:rPr lang="sq-AL" sz="1600" dirty="0" smtClean="0">
                <a:solidFill>
                  <a:srgbClr val="00B0F0"/>
                </a:solidFill>
              </a:rPr>
              <a:t>Duplex – një kombi</a:t>
            </a:r>
            <a:r>
              <a:rPr lang="en-US" sz="1600" dirty="0" smtClean="0">
                <a:solidFill>
                  <a:srgbClr val="00B0F0"/>
                </a:solidFill>
              </a:rPr>
              <a:t>n</a:t>
            </a:r>
            <a:r>
              <a:rPr lang="sq-AL" sz="1600" dirty="0" smtClean="0">
                <a:solidFill>
                  <a:srgbClr val="00B0F0"/>
                </a:solidFill>
              </a:rPr>
              <a:t>i</a:t>
            </a:r>
            <a:r>
              <a:rPr lang="en-US" sz="1600" dirty="0" smtClean="0">
                <a:solidFill>
                  <a:srgbClr val="00B0F0"/>
                </a:solidFill>
              </a:rPr>
              <a:t>m</a:t>
            </a:r>
            <a:r>
              <a:rPr lang="sq-AL" sz="1600" dirty="0" smtClean="0">
                <a:solidFill>
                  <a:srgbClr val="00B0F0"/>
                </a:solidFill>
              </a:rPr>
              <a:t> i ferritit dhe austeniti</a:t>
            </a:r>
            <a:r>
              <a:rPr lang="en-US" sz="1600" dirty="0" smtClean="0">
                <a:solidFill>
                  <a:srgbClr val="00B0F0"/>
                </a:solidFill>
              </a:rPr>
              <a:t>t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406" y="435769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800" dirty="0" smtClean="0"/>
              <a:t>Super austenitet dhe Duplex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167314" y="5000636"/>
            <a:ext cx="4310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Rezistencë e lartë ndaj korrozionit nga sforcimet</a:t>
            </a:r>
          </a:p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Rrezistencë gjatë veprimit me jone kloride</a:t>
            </a:r>
          </a:p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Saldueshmëri e mirë, etj.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20" y="357166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Çeliku austenitik X5CrNi18.10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381364" y="1071546"/>
          <a:ext cx="350046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2406" y="1000108"/>
            <a:ext cx="258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800" dirty="0" smtClean="0"/>
              <a:t> Komponentet primare </a:t>
            </a:r>
            <a:r>
              <a:rPr lang="sq-AL" sz="2000" dirty="0" smtClean="0"/>
              <a:t>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2406" y="2500306"/>
          <a:ext cx="6486528" cy="1096645"/>
        </p:xfrm>
        <a:graphic>
          <a:graphicData uri="http://schemas.openxmlformats.org/drawingml/2006/table">
            <a:tbl>
              <a:tblPr/>
              <a:tblGrid>
                <a:gridCol w="629151"/>
                <a:gridCol w="716203"/>
                <a:gridCol w="629716"/>
                <a:gridCol w="734292"/>
                <a:gridCol w="1259432"/>
                <a:gridCol w="1259432"/>
                <a:gridCol w="629151"/>
                <a:gridCol w="629151"/>
              </a:tblGrid>
              <a:tr h="39306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Shkalla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AISI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UNS Nr.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old British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742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Euronorm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Suedes   SS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Japonez JIS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Nr.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Emri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S30400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304S31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58E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1.4301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X5CrNi18.10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2332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SUS 304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406" y="207167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800" dirty="0" smtClean="0"/>
              <a:t>Emërtimet :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52406" y="3857628"/>
            <a:ext cx="4468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sq-AL" sz="1600" dirty="0" smtClean="0"/>
              <a:t> German Werkstoff ( workshop ) Number  - 1.4301</a:t>
            </a:r>
          </a:p>
          <a:p>
            <a:pPr algn="l">
              <a:buFont typeface="Wingdings" pitchFamily="2" charset="2"/>
              <a:buChar char="§"/>
            </a:pPr>
            <a:r>
              <a:rPr lang="sq-AL" sz="1600" dirty="0" smtClean="0"/>
              <a:t> DIN – X5CrNi18.10</a:t>
            </a:r>
            <a:endParaRPr lang="en-US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2406" y="5000636"/>
          <a:ext cx="6487796" cy="956310"/>
        </p:xfrm>
        <a:graphic>
          <a:graphicData uri="http://schemas.openxmlformats.org/drawingml/2006/table">
            <a:tbl>
              <a:tblPr/>
              <a:tblGrid>
                <a:gridCol w="1087677"/>
                <a:gridCol w="1072131"/>
                <a:gridCol w="1072131"/>
                <a:gridCol w="1072131"/>
                <a:gridCol w="1091863"/>
                <a:gridCol w="1091863"/>
              </a:tblGrid>
              <a:tr h="16637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Shkalla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Sforcimi ( Mpa 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Kufiri i rrjedhshmërisë Re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.2%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( Mpa )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Zgjatimi 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 % në 50mm 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Fortësia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Rockwell B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 HR B) max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Brinell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 HB ) max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515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2406" y="4643446"/>
            <a:ext cx="4355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600" dirty="0" smtClean="0"/>
              <a:t>Vetitë mekanike të çelikut austenitik X5CrNi18.10</a:t>
            </a:r>
            <a:endParaRPr lang="en-US" sz="1600" dirty="0"/>
          </a:p>
        </p:txBody>
      </p:sp>
      <p:sp>
        <p:nvSpPr>
          <p:cNvPr id="12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20" y="357166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Çeliku austenitik X5CrNi18.10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406" y="100010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800" dirty="0" smtClean="0"/>
              <a:t>Lakorja sforcim - zgjatim</a:t>
            </a:r>
            <a:endParaRPr lang="en-US" sz="1800" dirty="0"/>
          </a:p>
        </p:txBody>
      </p:sp>
      <p:pic>
        <p:nvPicPr>
          <p:cNvPr id="53" name="Picture 1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3844" y="1427168"/>
            <a:ext cx="4887913" cy="278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/>
          <p:cNvSpPr txBox="1"/>
          <p:nvPr/>
        </p:nvSpPr>
        <p:spPr>
          <a:xfrm>
            <a:off x="5524504" y="1357298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Vërejm se rritet sforcimi me zvogëlimin e temperaturës, </a:t>
            </a:r>
            <a:r>
              <a:rPr lang="el-GR" sz="1600" dirty="0" smtClean="0"/>
              <a:t>σ</a:t>
            </a:r>
            <a:r>
              <a:rPr lang="sq-AL" sz="1600" baseline="-25000" dirty="0" smtClean="0"/>
              <a:t>m</a:t>
            </a:r>
            <a:r>
              <a:rPr lang="sq-AL" sz="1600" dirty="0" smtClean="0"/>
              <a:t> – qëndrueshmëria e vërtet në tërheqje rritet prej 600 MPa në 200 ºC deri më 1400 MPa në  - 60 ºC.</a:t>
            </a:r>
          </a:p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Zgjatim max. në T 40 ºC , 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35550" y="4429132"/>
            <a:ext cx="4732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Prova e ngarkesës njëaksiale në ZWICK lloj1476 70. </a:t>
            </a:r>
          </a:p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Shpejtësia cross-head 1mm/min dhe ngarkesë 100 kN</a:t>
            </a:r>
          </a:p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Temperatura : -80 deri 200 ºC</a:t>
            </a:r>
          </a:p>
          <a:p>
            <a:pPr algn="l">
              <a:buFont typeface="Arial" pitchFamily="34" charset="0"/>
              <a:buChar char="•"/>
            </a:pPr>
            <a:endParaRPr lang="sq-AL" sz="1600" dirty="0" smtClean="0"/>
          </a:p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Provat janë përdorur për vlerësimin e </a:t>
            </a:r>
            <a:r>
              <a:rPr lang="el-GR" sz="1600" dirty="0" smtClean="0"/>
              <a:t>α</a:t>
            </a:r>
            <a:r>
              <a:rPr lang="sq-AL" sz="1600" dirty="0" smtClean="0"/>
              <a:t>‘- martensitit </a:t>
            </a:r>
            <a:endParaRPr lang="en-US" sz="1600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20" y="357166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Çeliku austenitik X5CrNi18.10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406" y="1071546"/>
            <a:ext cx="3976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q-AL" sz="1600" dirty="0" smtClean="0"/>
              <a:t>Vetit fizike të çelikut austenitik – shkalla 304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2406" y="2786058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sz="1600" dirty="0" smtClean="0"/>
              <a:t>Analiza kimike e çelikut X5CrNi18.10 e shprehur në përqindje masore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2406" y="3143248"/>
          <a:ext cx="6499860" cy="575310"/>
        </p:xfrm>
        <a:graphic>
          <a:graphicData uri="http://schemas.openxmlformats.org/drawingml/2006/table">
            <a:tbl>
              <a:tblPr/>
              <a:tblGrid>
                <a:gridCol w="541655"/>
                <a:gridCol w="541655"/>
                <a:gridCol w="541655"/>
                <a:gridCol w="541655"/>
                <a:gridCol w="541655"/>
                <a:gridCol w="541655"/>
                <a:gridCol w="541655"/>
                <a:gridCol w="541655"/>
                <a:gridCol w="541655"/>
                <a:gridCol w="541655"/>
                <a:gridCol w="541655"/>
                <a:gridCol w="541655"/>
              </a:tblGrid>
              <a:tr h="287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Cr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Ni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Si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70.00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18.62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8.610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0.600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1.470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0.034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0.085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0.021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0.022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0.343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0.172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2406" y="1428736"/>
          <a:ext cx="6604000" cy="1189591"/>
        </p:xfrm>
        <a:graphic>
          <a:graphicData uri="http://schemas.openxmlformats.org/drawingml/2006/table">
            <a:tbl>
              <a:tblPr/>
              <a:tblGrid>
                <a:gridCol w="667943"/>
                <a:gridCol w="636919"/>
                <a:gridCol w="697751"/>
                <a:gridCol w="667943"/>
                <a:gridCol w="665510"/>
                <a:gridCol w="665510"/>
                <a:gridCol w="546886"/>
                <a:gridCol w="546886"/>
                <a:gridCol w="728776"/>
                <a:gridCol w="779876"/>
              </a:tblGrid>
              <a:tr h="57582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Shkalla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Dendësia ( kg/m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Moduli i elasticitetit ( GPa 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Koeficienti mesatar i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bymimit termik ( μm/m/˚C 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Përçueshmëria termike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 w/m·K 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Nxehtësia specifike       0 – 100 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 J/kg·K 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Rezistenca specifike elektrike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 nΩ·m )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0 - 100˚C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0 - 315˚C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0 - 538˚C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100˚C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500˚C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8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17.2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17.8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18.4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16.2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720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50" marR="9950" marT="9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2406" y="5643578"/>
            <a:ext cx="4137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sq-AL" sz="1600" dirty="0" smtClean="0"/>
              <a:t> Përlidha 1.4301 praktikisht është jo magnetik</a:t>
            </a:r>
            <a:endParaRPr lang="en-US" sz="16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523844" y="4000504"/>
          <a:ext cx="660400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452406" y="6429396"/>
            <a:ext cx="3521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6038" rIns="92075" bIns="46038" anchor="ctr">
            <a:spAutoFit/>
          </a:bodyPr>
          <a:lstStyle/>
          <a:p>
            <a:pPr algn="l">
              <a:defRPr/>
            </a:pP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UNIVERSITETI I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q-AL" sz="1400" dirty="0" smtClean="0">
                <a:solidFill>
                  <a:schemeClr val="bg1"/>
                </a:solidFill>
                <a:latin typeface="+mn-lt"/>
              </a:rPr>
              <a:t>RISHTINËS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- FXM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20" y="357166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q-A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Çeliku austenitik X5CrNi18.10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06" y="1071546"/>
            <a:ext cx="8305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q-AL" sz="1600" dirty="0" smtClean="0"/>
              <a:t> </a:t>
            </a:r>
            <a:r>
              <a:rPr lang="en-US" sz="1600" dirty="0" err="1" smtClean="0"/>
              <a:t>Saldueshm</a:t>
            </a:r>
            <a:r>
              <a:rPr lang="sq-AL" sz="1600" dirty="0" smtClean="0"/>
              <a:t>ë</a:t>
            </a:r>
            <a:r>
              <a:rPr lang="en-US" sz="1600" dirty="0" err="1" smtClean="0"/>
              <a:t>ri</a:t>
            </a:r>
            <a:r>
              <a:rPr lang="sq-AL" sz="1600" dirty="0" smtClean="0"/>
              <a:t> të shkëlqyeshëm - metoda standarde të shkrirjes</a:t>
            </a:r>
          </a:p>
          <a:p>
            <a:pPr algn="l"/>
            <a:r>
              <a:rPr lang="sq-AL" sz="1600" dirty="0" smtClean="0"/>
              <a:t>		                  - saldim me tunxh CuZn37</a:t>
            </a:r>
            <a:r>
              <a:rPr lang="en-US" sz="1600" dirty="0" smtClean="0"/>
              <a:t> </a:t>
            </a:r>
            <a:r>
              <a:rPr lang="sq-AL" sz="1600" dirty="0" smtClean="0"/>
              <a:t>, shpejtësi 10m/min , trashësi 250 </a:t>
            </a:r>
            <a:r>
              <a:rPr lang="el-GR" sz="1600" dirty="0" smtClean="0"/>
              <a:t>μ</a:t>
            </a:r>
            <a:r>
              <a:rPr lang="sq-AL" sz="1600" dirty="0" smtClean="0"/>
              <a:t>m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23844" y="2214554"/>
          <a:ext cx="564360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406" y="1643050"/>
            <a:ext cx="122982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sq-AL" sz="1800" dirty="0" smtClean="0"/>
              <a:t>Përdorimi :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eidigung Fertig">
  <a:themeElements>
    <a:clrScheme name="Verteidigung Fertig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Verteidigung 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erteidigung Fertig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eidigung Fertig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eidigung Fertig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eidigung Fertig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2443</Words>
  <Application>Microsoft Office PowerPoint</Application>
  <PresentationFormat>A4 Paper (210x297 mm)</PresentationFormat>
  <Paragraphs>516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Verteidigung Fertig</vt:lpstr>
      <vt:lpstr>Equation</vt:lpstr>
      <vt:lpstr>Punimi i diplomës nga Shpejtim Alimi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Punimi i diplomës nga Shpejtim Alimi</dc:title>
  <dc:creator>Administrator</dc:creator>
  <cp:lastModifiedBy>limi</cp:lastModifiedBy>
  <cp:revision>351</cp:revision>
  <dcterms:created xsi:type="dcterms:W3CDTF">2008-03-08T14:56:34Z</dcterms:created>
  <dcterms:modified xsi:type="dcterms:W3CDTF">2010-01-08T20:07:44Z</dcterms:modified>
</cp:coreProperties>
</file>